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ink/inkAction1.xml" ContentType="application/vnd.ms-office.inkAction+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6" r:id="rId4"/>
    <p:sldMasterId id="2147483709" r:id="rId5"/>
    <p:sldMasterId id="2147483852" r:id="rId6"/>
  </p:sldMasterIdLst>
  <p:notesMasterIdLst>
    <p:notesMasterId r:id="rId39"/>
  </p:notesMasterIdLst>
  <p:handoutMasterIdLst>
    <p:handoutMasterId r:id="rId40"/>
  </p:handoutMasterIdLst>
  <p:sldIdLst>
    <p:sldId id="258" r:id="rId7"/>
    <p:sldId id="256" r:id="rId8"/>
    <p:sldId id="265" r:id="rId9"/>
    <p:sldId id="310" r:id="rId10"/>
    <p:sldId id="267" r:id="rId11"/>
    <p:sldId id="259" r:id="rId12"/>
    <p:sldId id="316" r:id="rId13"/>
    <p:sldId id="311" r:id="rId14"/>
    <p:sldId id="312" r:id="rId15"/>
    <p:sldId id="313" r:id="rId16"/>
    <p:sldId id="314" r:id="rId17"/>
    <p:sldId id="315" r:id="rId18"/>
    <p:sldId id="317" r:id="rId19"/>
    <p:sldId id="295" r:id="rId20"/>
    <p:sldId id="271" r:id="rId21"/>
    <p:sldId id="270" r:id="rId22"/>
    <p:sldId id="272" r:id="rId23"/>
    <p:sldId id="273" r:id="rId24"/>
    <p:sldId id="275" r:id="rId25"/>
    <p:sldId id="276" r:id="rId26"/>
    <p:sldId id="309" r:id="rId27"/>
    <p:sldId id="302" r:id="rId28"/>
    <p:sldId id="301" r:id="rId29"/>
    <p:sldId id="299" r:id="rId30"/>
    <p:sldId id="308" r:id="rId31"/>
    <p:sldId id="303" r:id="rId32"/>
    <p:sldId id="305" r:id="rId33"/>
    <p:sldId id="296" r:id="rId34"/>
    <p:sldId id="297" r:id="rId35"/>
    <p:sldId id="286" r:id="rId36"/>
    <p:sldId id="318" r:id="rId37"/>
    <p:sldId id="262" r:id="rId38"/>
  </p:sldIdLst>
  <p:sldSz cx="12192000" cy="6858000"/>
  <p:notesSz cx="6858000" cy="9144000"/>
  <p:defaultTextStyle>
    <a:defPPr>
      <a:defRPr lang="ko-KR"/>
    </a:defPPr>
    <a:lvl1pPr marL="0" algn="l" defTabSz="995690" rtl="0" eaLnBrk="1" latinLnBrk="1" hangingPunct="1">
      <a:defRPr sz="2000" kern="1200">
        <a:solidFill>
          <a:schemeClr val="tx1"/>
        </a:solidFill>
        <a:latin typeface="+mn-lt"/>
        <a:ea typeface="+mn-ea"/>
        <a:cs typeface="+mn-cs"/>
      </a:defRPr>
    </a:lvl1pPr>
    <a:lvl2pPr marL="497845" algn="l" defTabSz="995690" rtl="0" eaLnBrk="1" latinLnBrk="1" hangingPunct="1">
      <a:defRPr sz="2000" kern="1200">
        <a:solidFill>
          <a:schemeClr val="tx1"/>
        </a:solidFill>
        <a:latin typeface="+mn-lt"/>
        <a:ea typeface="+mn-ea"/>
        <a:cs typeface="+mn-cs"/>
      </a:defRPr>
    </a:lvl2pPr>
    <a:lvl3pPr marL="995690" algn="l" defTabSz="995690" rtl="0" eaLnBrk="1" latinLnBrk="1" hangingPunct="1">
      <a:defRPr sz="2000" kern="1200">
        <a:solidFill>
          <a:schemeClr val="tx1"/>
        </a:solidFill>
        <a:latin typeface="+mn-lt"/>
        <a:ea typeface="+mn-ea"/>
        <a:cs typeface="+mn-cs"/>
      </a:defRPr>
    </a:lvl3pPr>
    <a:lvl4pPr marL="1493535" algn="l" defTabSz="995690" rtl="0" eaLnBrk="1" latinLnBrk="1" hangingPunct="1">
      <a:defRPr sz="2000" kern="1200">
        <a:solidFill>
          <a:schemeClr val="tx1"/>
        </a:solidFill>
        <a:latin typeface="+mn-lt"/>
        <a:ea typeface="+mn-ea"/>
        <a:cs typeface="+mn-cs"/>
      </a:defRPr>
    </a:lvl4pPr>
    <a:lvl5pPr marL="1991380" algn="l" defTabSz="995690" rtl="0" eaLnBrk="1" latinLnBrk="1" hangingPunct="1">
      <a:defRPr sz="2000" kern="1200">
        <a:solidFill>
          <a:schemeClr val="tx1"/>
        </a:solidFill>
        <a:latin typeface="+mn-lt"/>
        <a:ea typeface="+mn-ea"/>
        <a:cs typeface="+mn-cs"/>
      </a:defRPr>
    </a:lvl5pPr>
    <a:lvl6pPr marL="2489225" algn="l" defTabSz="995690" rtl="0" eaLnBrk="1" latinLnBrk="1" hangingPunct="1">
      <a:defRPr sz="2000" kern="1200">
        <a:solidFill>
          <a:schemeClr val="tx1"/>
        </a:solidFill>
        <a:latin typeface="+mn-lt"/>
        <a:ea typeface="+mn-ea"/>
        <a:cs typeface="+mn-cs"/>
      </a:defRPr>
    </a:lvl6pPr>
    <a:lvl7pPr marL="2987070" algn="l" defTabSz="995690" rtl="0" eaLnBrk="1" latinLnBrk="1" hangingPunct="1">
      <a:defRPr sz="2000" kern="1200">
        <a:solidFill>
          <a:schemeClr val="tx1"/>
        </a:solidFill>
        <a:latin typeface="+mn-lt"/>
        <a:ea typeface="+mn-ea"/>
        <a:cs typeface="+mn-cs"/>
      </a:defRPr>
    </a:lvl7pPr>
    <a:lvl8pPr marL="3484916" algn="l" defTabSz="995690" rtl="0" eaLnBrk="1" latinLnBrk="1" hangingPunct="1">
      <a:defRPr sz="2000" kern="1200">
        <a:solidFill>
          <a:schemeClr val="tx1"/>
        </a:solidFill>
        <a:latin typeface="+mn-lt"/>
        <a:ea typeface="+mn-ea"/>
        <a:cs typeface="+mn-cs"/>
      </a:defRPr>
    </a:lvl8pPr>
    <a:lvl9pPr marL="3982761" algn="l" defTabSz="995690" rtl="0" eaLnBrk="1" latinLnBrk="1"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4F0"/>
    <a:srgbClr val="1BE3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F166A0-554D-39A0-9546-D32EE5ECE0DC}" v="3" dt="2020-07-20T21:30:55.314"/>
    <p1510:client id="{7B6CDEEB-AB30-446D-A075-440ACE1318EC}" v="439" dt="2020-07-21T20:12:47.110"/>
    <p1510:client id="{8C2487C0-76A5-2AD7-1332-57EE0C8D2F33}" v="2" dt="2020-07-20T23:09:31.722"/>
    <p1510:client id="{D54C1A97-A447-4D00-A00A-8B4B7F0FC9CA}" v="4143" dt="2020-07-21T20:10:57.280"/>
    <p1510:client id="{DBCCE7B0-7D3D-028E-9E2D-8B55BFB25024}" v="1" dt="2020-07-21T20:10:13.014"/>
    <p1510:client id="{EBB24FA2-E800-4325-AE73-8E68DD275988}" v="1099" dt="2020-07-20T21:06:08.967"/>
    <p1510:client id="{FE64DFDA-A0A8-4E28-BDA1-18BE617D3DF5}" v="1086" dt="2020-07-21T19:55:40.9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42" autoAdjust="0"/>
    <p:restoredTop sz="92567" autoAdjust="0"/>
  </p:normalViewPr>
  <p:slideViewPr>
    <p:cSldViewPr snapToGrid="0">
      <p:cViewPr varScale="1">
        <p:scale>
          <a:sx n="67" d="100"/>
          <a:sy n="67" d="100"/>
        </p:scale>
        <p:origin x="78" y="89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a:t>Project</a:t>
            </a:r>
            <a:r>
              <a:rPr lang="en-US" sz="4000" baseline="0" dirty="0"/>
              <a:t> Progress</a:t>
            </a:r>
            <a:endParaRPr lang="en-US" sz="4000" dirty="0"/>
          </a:p>
        </c:rich>
      </c:tx>
      <c:layout>
        <c:manualLayout>
          <c:xMode val="edge"/>
          <c:yMode val="edge"/>
          <c:x val="0.35574534161490684"/>
          <c:y val="2.07775493398629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2244012976638789"/>
          <c:y val="0.1253464288246233"/>
          <c:w val="0.85558466197160132"/>
          <c:h val="0.77462175952940582"/>
        </c:manualLayout>
      </c:layout>
      <c:barChart>
        <c:barDir val="bar"/>
        <c:grouping val="clustered"/>
        <c:varyColors val="0"/>
        <c:ser>
          <c:idx val="0"/>
          <c:order val="0"/>
          <c:tx>
            <c:strRef>
              <c:f>Sheet1!$B$1</c:f>
              <c:strCache>
                <c:ptCount val="1"/>
                <c:pt idx="0">
                  <c:v>Percentage Complete</c:v>
                </c:pt>
              </c:strCache>
            </c:strRef>
          </c:tx>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spPr>
              <a:solidFill>
                <a:srgbClr val="FFFF00"/>
              </a:solidFill>
              <a:ln w="9525" cap="flat" cmpd="sng" algn="ctr">
                <a:solidFill>
                  <a:schemeClr val="lt1">
                    <a:alpha val="50000"/>
                  </a:schemeClr>
                </a:solidFill>
                <a:round/>
              </a:ln>
              <a:effectLst/>
            </c:spPr>
            <c:extLst>
              <c:ext xmlns:c16="http://schemas.microsoft.com/office/drawing/2014/chart" uri="{C3380CC4-5D6E-409C-BE32-E72D297353CC}">
                <c16:uniqueId val="{00000006-7EBF-480D-9B61-9EA44BE8A103}"/>
              </c:ext>
            </c:extLst>
          </c:dPt>
          <c:dPt>
            <c:idx val="1"/>
            <c:invertIfNegative val="0"/>
            <c:bubble3D val="0"/>
            <c:spPr>
              <a:solidFill>
                <a:srgbClr val="0070C0"/>
              </a:solidFill>
              <a:ln w="9525" cap="flat" cmpd="sng" algn="ctr">
                <a:solidFill>
                  <a:schemeClr val="lt1">
                    <a:alpha val="50000"/>
                  </a:schemeClr>
                </a:solidFill>
                <a:round/>
              </a:ln>
              <a:effectLst/>
            </c:spPr>
            <c:extLst>
              <c:ext xmlns:c16="http://schemas.microsoft.com/office/drawing/2014/chart" uri="{C3380CC4-5D6E-409C-BE32-E72D297353CC}">
                <c16:uniqueId val="{00000005-7EBF-480D-9B61-9EA44BE8A103}"/>
              </c:ext>
            </c:extLst>
          </c:dPt>
          <c:dPt>
            <c:idx val="2"/>
            <c:invertIfNegative val="0"/>
            <c:bubble3D val="0"/>
            <c:spPr>
              <a:solidFill>
                <a:srgbClr val="0070C0"/>
              </a:solidFill>
              <a:ln w="9525" cap="flat" cmpd="sng" algn="ctr">
                <a:solidFill>
                  <a:schemeClr val="lt1">
                    <a:alpha val="50000"/>
                  </a:schemeClr>
                </a:solidFill>
                <a:round/>
              </a:ln>
              <a:effectLst/>
            </c:spPr>
            <c:extLst>
              <c:ext xmlns:c16="http://schemas.microsoft.com/office/drawing/2014/chart" uri="{C3380CC4-5D6E-409C-BE32-E72D297353CC}">
                <c16:uniqueId val="{00000004-7EBF-480D-9B61-9EA44BE8A103}"/>
              </c:ext>
            </c:extLst>
          </c:dPt>
          <c:dPt>
            <c:idx val="3"/>
            <c:invertIfNegative val="0"/>
            <c:bubble3D val="0"/>
            <c:spPr>
              <a:solidFill>
                <a:srgbClr val="00B050"/>
              </a:solidFill>
              <a:ln w="9525" cap="flat" cmpd="sng" algn="ctr">
                <a:solidFill>
                  <a:schemeClr val="lt1">
                    <a:alpha val="50000"/>
                  </a:schemeClr>
                </a:solidFill>
                <a:round/>
              </a:ln>
              <a:effectLst/>
            </c:spPr>
            <c:extLst>
              <c:ext xmlns:c16="http://schemas.microsoft.com/office/drawing/2014/chart" uri="{C3380CC4-5D6E-409C-BE32-E72D297353CC}">
                <c16:uniqueId val="{00000003-7EBF-480D-9B61-9EA44BE8A103}"/>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Prototype</c:v>
                </c:pt>
                <c:pt idx="1">
                  <c:v>Design</c:v>
                </c:pt>
                <c:pt idx="2">
                  <c:v>Testing</c:v>
                </c:pt>
                <c:pt idx="3">
                  <c:v>Research</c:v>
                </c:pt>
              </c:strCache>
            </c:strRef>
          </c:cat>
          <c:val>
            <c:numRef>
              <c:f>Sheet1!$B$2:$B$5</c:f>
              <c:numCache>
                <c:formatCode>General</c:formatCode>
                <c:ptCount val="4"/>
                <c:pt idx="0">
                  <c:v>100</c:v>
                </c:pt>
                <c:pt idx="1">
                  <c:v>90</c:v>
                </c:pt>
                <c:pt idx="2">
                  <c:v>100</c:v>
                </c:pt>
                <c:pt idx="3">
                  <c:v>95</c:v>
                </c:pt>
              </c:numCache>
            </c:numRef>
          </c:val>
          <c:extLst>
            <c:ext xmlns:c16="http://schemas.microsoft.com/office/drawing/2014/chart" uri="{C3380CC4-5D6E-409C-BE32-E72D297353CC}">
              <c16:uniqueId val="{00000000-7EBF-480D-9B61-9EA44BE8A103}"/>
            </c:ext>
          </c:extLst>
        </c:ser>
        <c:dLbls>
          <c:dLblPos val="inEnd"/>
          <c:showLegendKey val="0"/>
          <c:showVal val="1"/>
          <c:showCatName val="0"/>
          <c:showSerName val="0"/>
          <c:showPercent val="0"/>
          <c:showBubbleSize val="0"/>
        </c:dLbls>
        <c:gapWidth val="65"/>
        <c:axId val="685399152"/>
        <c:axId val="685404400"/>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Column1</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strRef>
                    <c:extLst>
                      <c:ext uri="{02D57815-91ED-43cb-92C2-25804820EDAC}">
                        <c15:formulaRef>
                          <c15:sqref>Sheet1!$A$2:$A$5</c15:sqref>
                        </c15:formulaRef>
                      </c:ext>
                    </c:extLst>
                    <c:strCache>
                      <c:ptCount val="4"/>
                      <c:pt idx="0">
                        <c:v>Prototype</c:v>
                      </c:pt>
                      <c:pt idx="1">
                        <c:v>Design</c:v>
                      </c:pt>
                      <c:pt idx="2">
                        <c:v>Testing</c:v>
                      </c:pt>
                      <c:pt idx="3">
                        <c:v>Research</c:v>
                      </c:pt>
                    </c:strCache>
                  </c:strRef>
                </c:cat>
                <c:val>
                  <c:numRef>
                    <c:extLst>
                      <c:ext uri="{02D57815-91ED-43cb-92C2-25804820EDAC}">
                        <c15:formulaRef>
                          <c15:sqref>Sheet1!$C$2:$C$5</c15:sqref>
                        </c15:formulaRef>
                      </c:ext>
                    </c:extLst>
                    <c:numCache>
                      <c:formatCode>General</c:formatCode>
                      <c:ptCount val="4"/>
                    </c:numCache>
                  </c:numRef>
                </c:val>
                <c:extLst>
                  <c:ext xmlns:c16="http://schemas.microsoft.com/office/drawing/2014/chart" uri="{C3380CC4-5D6E-409C-BE32-E72D297353CC}">
                    <c16:uniqueId val="{00000001-7EBF-480D-9B61-9EA44BE8A10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Column2</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extLst xmlns:c15="http://schemas.microsoft.com/office/drawing/2012/chart">
                      <c:ext xmlns:c15="http://schemas.microsoft.com/office/drawing/2012/chart" uri="{02D57815-91ED-43cb-92C2-25804820EDAC}">
                        <c15:formulaRef>
                          <c15:sqref>Sheet1!$A$2:$A$5</c15:sqref>
                        </c15:formulaRef>
                      </c:ext>
                    </c:extLst>
                    <c:strCache>
                      <c:ptCount val="4"/>
                      <c:pt idx="0">
                        <c:v>Prototype</c:v>
                      </c:pt>
                      <c:pt idx="1">
                        <c:v>Design</c:v>
                      </c:pt>
                      <c:pt idx="2">
                        <c:v>Testing</c:v>
                      </c:pt>
                      <c:pt idx="3">
                        <c:v>Research</c:v>
                      </c:pt>
                    </c:strCache>
                  </c:strRef>
                </c:cat>
                <c:val>
                  <c:numRef>
                    <c:extLst xmlns:c15="http://schemas.microsoft.com/office/drawing/2012/chart">
                      <c:ext xmlns:c15="http://schemas.microsoft.com/office/drawing/2012/chart" uri="{02D57815-91ED-43cb-92C2-25804820EDAC}">
                        <c15:formulaRef>
                          <c15:sqref>Sheet1!$D$2</c15:sqref>
                        </c15:formulaRef>
                      </c:ext>
                    </c:extLst>
                    <c:numCache>
                      <c:formatCode>General</c:formatCode>
                      <c:ptCount val="1"/>
                    </c:numCache>
                  </c:numRef>
                </c:val>
                <c:extLst xmlns:c15="http://schemas.microsoft.com/office/drawing/2012/chart">
                  <c:ext xmlns:c16="http://schemas.microsoft.com/office/drawing/2014/chart" uri="{C3380CC4-5D6E-409C-BE32-E72D297353CC}">
                    <c16:uniqueId val="{00000002-7EBF-480D-9B61-9EA44BE8A103}"/>
                  </c:ext>
                </c:extLst>
              </c15:ser>
            </c15:filteredBarSeries>
          </c:ext>
        </c:extLst>
      </c:barChart>
      <c:catAx>
        <c:axId val="68539915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685404400"/>
        <c:crosses val="autoZero"/>
        <c:auto val="1"/>
        <c:lblAlgn val="ctr"/>
        <c:lblOffset val="100"/>
        <c:noMultiLvlLbl val="0"/>
      </c:catAx>
      <c:valAx>
        <c:axId val="685404400"/>
        <c:scaling>
          <c:orientation val="minMax"/>
          <c:max val="100"/>
          <c:min val="0"/>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685399152"/>
        <c:crosses val="autoZero"/>
        <c:crossBetween val="between"/>
      </c:valAx>
      <c:spPr>
        <a:noFill/>
        <a:ln w="25400">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8A3CA1-D33D-4A1D-8E30-4DDB3861062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43964223-D178-4B58-A6DB-8F742BD40426}">
      <dgm:prSet phldrT="[Text]" custT="1"/>
      <dgm:spPr/>
      <dgm:t>
        <a:bodyPr/>
        <a:lstStyle/>
        <a:p>
          <a:r>
            <a:rPr lang="en-US" sz="2000" dirty="0"/>
            <a:t>Gather and Receive all materials </a:t>
          </a:r>
        </a:p>
      </dgm:t>
    </dgm:pt>
    <dgm:pt modelId="{BD38057F-D5A9-4871-8BD1-E4DA73118DE8}" type="parTrans" cxnId="{ED5BAD84-7D4A-4221-B445-C763E949DFA8}">
      <dgm:prSet/>
      <dgm:spPr/>
      <dgm:t>
        <a:bodyPr/>
        <a:lstStyle/>
        <a:p>
          <a:endParaRPr lang="en-US"/>
        </a:p>
      </dgm:t>
    </dgm:pt>
    <dgm:pt modelId="{2F94317C-C2BF-474C-A8CD-5CD14076D20F}" type="sibTrans" cxnId="{ED5BAD84-7D4A-4221-B445-C763E949DFA8}">
      <dgm:prSet/>
      <dgm:spPr/>
      <dgm:t>
        <a:bodyPr/>
        <a:lstStyle/>
        <a:p>
          <a:endParaRPr lang="en-US"/>
        </a:p>
      </dgm:t>
    </dgm:pt>
    <dgm:pt modelId="{955C2614-816F-4DE6-B3FD-C75750052362}">
      <dgm:prSet phldrT="[Text]" custT="1"/>
      <dgm:spPr/>
      <dgm:t>
        <a:bodyPr/>
        <a:lstStyle/>
        <a:p>
          <a:r>
            <a:rPr lang="en-US" sz="2000" dirty="0"/>
            <a:t>Hardware Test</a:t>
          </a:r>
        </a:p>
      </dgm:t>
    </dgm:pt>
    <dgm:pt modelId="{1AD32A58-5791-48A7-B9DB-307CD093581D}" type="parTrans" cxnId="{64C285C7-3846-4EAF-894A-A53DF054FB22}">
      <dgm:prSet/>
      <dgm:spPr/>
      <dgm:t>
        <a:bodyPr/>
        <a:lstStyle/>
        <a:p>
          <a:endParaRPr lang="en-US"/>
        </a:p>
      </dgm:t>
    </dgm:pt>
    <dgm:pt modelId="{933FA58B-7A73-43CC-A06E-3543D7FFC78A}" type="sibTrans" cxnId="{64C285C7-3846-4EAF-894A-A53DF054FB22}">
      <dgm:prSet/>
      <dgm:spPr/>
      <dgm:t>
        <a:bodyPr/>
        <a:lstStyle/>
        <a:p>
          <a:endParaRPr lang="en-US"/>
        </a:p>
      </dgm:t>
    </dgm:pt>
    <dgm:pt modelId="{185A3589-6914-490A-B459-33CEFC27F7FE}">
      <dgm:prSet phldrT="[Text]" custT="1"/>
      <dgm:spPr/>
      <dgm:t>
        <a:bodyPr/>
        <a:lstStyle/>
        <a:p>
          <a:r>
            <a:rPr lang="en-US" sz="2000" dirty="0"/>
            <a:t>Brainstorm &amp; Project Plan </a:t>
          </a:r>
        </a:p>
      </dgm:t>
    </dgm:pt>
    <dgm:pt modelId="{FB0C33D9-8F84-452C-8DA9-4CD7AC4694EE}" type="sibTrans" cxnId="{BE6E395B-2036-4F8D-89A9-BCDC0B75464F}">
      <dgm:prSet/>
      <dgm:spPr/>
      <dgm:t>
        <a:bodyPr/>
        <a:lstStyle/>
        <a:p>
          <a:endParaRPr lang="en-US"/>
        </a:p>
      </dgm:t>
    </dgm:pt>
    <dgm:pt modelId="{7E1117B4-4F89-419B-AEB0-3C1BE5A25223}" type="parTrans" cxnId="{BE6E395B-2036-4F8D-89A9-BCDC0B75464F}">
      <dgm:prSet/>
      <dgm:spPr/>
      <dgm:t>
        <a:bodyPr/>
        <a:lstStyle/>
        <a:p>
          <a:endParaRPr lang="en-US"/>
        </a:p>
      </dgm:t>
    </dgm:pt>
    <dgm:pt modelId="{1EF98800-122B-4FB8-BF58-FEEB8004A6EB}">
      <dgm:prSet phldrT="[Text]" custT="1"/>
      <dgm:spPr/>
      <dgm:t>
        <a:bodyPr/>
        <a:lstStyle/>
        <a:p>
          <a:r>
            <a:rPr lang="en-US" sz="2000" dirty="0"/>
            <a:t>Prototype Implementation</a:t>
          </a:r>
        </a:p>
      </dgm:t>
    </dgm:pt>
    <dgm:pt modelId="{65791B66-BEE6-4701-88EC-8F42B0988FE0}" type="parTrans" cxnId="{D8F3C4CC-DC58-4D2F-B994-BAA1A43C0EE7}">
      <dgm:prSet/>
      <dgm:spPr/>
      <dgm:t>
        <a:bodyPr/>
        <a:lstStyle/>
        <a:p>
          <a:endParaRPr lang="en-US"/>
        </a:p>
      </dgm:t>
    </dgm:pt>
    <dgm:pt modelId="{6BB55236-CF91-4204-BF1E-71FE946C20B7}" type="sibTrans" cxnId="{D8F3C4CC-DC58-4D2F-B994-BAA1A43C0EE7}">
      <dgm:prSet/>
      <dgm:spPr/>
      <dgm:t>
        <a:bodyPr/>
        <a:lstStyle/>
        <a:p>
          <a:endParaRPr lang="en-US"/>
        </a:p>
      </dgm:t>
    </dgm:pt>
    <dgm:pt modelId="{1A7F2EBE-9D9B-4EDA-9242-9C9DD45B4A1A}" type="pres">
      <dgm:prSet presAssocID="{9C8A3CA1-D33D-4A1D-8E30-4DDB38610620}" presName="CompostProcess" presStyleCnt="0">
        <dgm:presLayoutVars>
          <dgm:dir/>
          <dgm:resizeHandles val="exact"/>
        </dgm:presLayoutVars>
      </dgm:prSet>
      <dgm:spPr/>
    </dgm:pt>
    <dgm:pt modelId="{C1AAED2A-5687-431B-A3EF-B37AC658AA9C}" type="pres">
      <dgm:prSet presAssocID="{9C8A3CA1-D33D-4A1D-8E30-4DDB38610620}" presName="arrow" presStyleLbl="bgShp" presStyleIdx="0" presStyleCnt="1" custLinFactNeighborX="-916" custLinFactNeighborY="219"/>
      <dgm:spPr/>
    </dgm:pt>
    <dgm:pt modelId="{C6E930EA-CD62-4A62-A40C-B38004B39F18}" type="pres">
      <dgm:prSet presAssocID="{9C8A3CA1-D33D-4A1D-8E30-4DDB38610620}" presName="linearProcess" presStyleCnt="0"/>
      <dgm:spPr/>
    </dgm:pt>
    <dgm:pt modelId="{757F4C63-0F44-452E-9623-166A4BC2C1FA}" type="pres">
      <dgm:prSet presAssocID="{185A3589-6914-490A-B459-33CEFC27F7FE}" presName="textNode" presStyleLbl="node1" presStyleIdx="0" presStyleCnt="4" custScaleX="58871" custScaleY="75816" custLinFactNeighborX="34379" custLinFactNeighborY="79">
        <dgm:presLayoutVars>
          <dgm:bulletEnabled val="1"/>
        </dgm:presLayoutVars>
      </dgm:prSet>
      <dgm:spPr/>
    </dgm:pt>
    <dgm:pt modelId="{D7EC7C69-39CA-4D02-A15C-F59C51300918}" type="pres">
      <dgm:prSet presAssocID="{FB0C33D9-8F84-452C-8DA9-4CD7AC4694EE}" presName="sibTrans" presStyleCnt="0"/>
      <dgm:spPr/>
    </dgm:pt>
    <dgm:pt modelId="{36BDFB8B-0387-4DF9-9AB3-BBF974BC5BD1}" type="pres">
      <dgm:prSet presAssocID="{43964223-D178-4B58-A6DB-8F742BD40426}" presName="textNode" presStyleLbl="node1" presStyleIdx="1" presStyleCnt="4" custScaleX="59389" custScaleY="78008" custLinFactNeighborX="-34958" custLinFactNeighborY="1175">
        <dgm:presLayoutVars>
          <dgm:bulletEnabled val="1"/>
        </dgm:presLayoutVars>
      </dgm:prSet>
      <dgm:spPr/>
    </dgm:pt>
    <dgm:pt modelId="{B9274F76-81E3-48EC-A20A-2BE38430FD3D}" type="pres">
      <dgm:prSet presAssocID="{2F94317C-C2BF-474C-A8CD-5CD14076D20F}" presName="sibTrans" presStyleCnt="0"/>
      <dgm:spPr/>
    </dgm:pt>
    <dgm:pt modelId="{E8290002-80B1-4A3F-B4D5-B0D45437EF21}" type="pres">
      <dgm:prSet presAssocID="{955C2614-816F-4DE6-B3FD-C75750052362}" presName="textNode" presStyleLbl="node1" presStyleIdx="2" presStyleCnt="4" custScaleX="58471" custScaleY="79104" custLinFactNeighborX="-81448" custLinFactNeighborY="1175">
        <dgm:presLayoutVars>
          <dgm:bulletEnabled val="1"/>
        </dgm:presLayoutVars>
      </dgm:prSet>
      <dgm:spPr/>
    </dgm:pt>
    <dgm:pt modelId="{CBEDC1B5-193F-4CEA-BB0C-B3D1ECCD7601}" type="pres">
      <dgm:prSet presAssocID="{933FA58B-7A73-43CC-A06E-3543D7FFC78A}" presName="sibTrans" presStyleCnt="0"/>
      <dgm:spPr/>
    </dgm:pt>
    <dgm:pt modelId="{7130617D-F2CA-49D3-B8F3-88918A26AF76}" type="pres">
      <dgm:prSet presAssocID="{1EF98800-122B-4FB8-BF58-FEEB8004A6EB}" presName="textNode" presStyleLbl="node1" presStyleIdx="3" presStyleCnt="4" custScaleX="63087" custScaleY="75997" custLinFactX="-4548" custLinFactNeighborX="-100000" custLinFactNeighborY="1266">
        <dgm:presLayoutVars>
          <dgm:bulletEnabled val="1"/>
        </dgm:presLayoutVars>
      </dgm:prSet>
      <dgm:spPr/>
    </dgm:pt>
  </dgm:ptLst>
  <dgm:cxnLst>
    <dgm:cxn modelId="{BE6E395B-2036-4F8D-89A9-BCDC0B75464F}" srcId="{9C8A3CA1-D33D-4A1D-8E30-4DDB38610620}" destId="{185A3589-6914-490A-B459-33CEFC27F7FE}" srcOrd="0" destOrd="0" parTransId="{7E1117B4-4F89-419B-AEB0-3C1BE5A25223}" sibTransId="{FB0C33D9-8F84-452C-8DA9-4CD7AC4694EE}"/>
    <dgm:cxn modelId="{ED5BAD84-7D4A-4221-B445-C763E949DFA8}" srcId="{9C8A3CA1-D33D-4A1D-8E30-4DDB38610620}" destId="{43964223-D178-4B58-A6DB-8F742BD40426}" srcOrd="1" destOrd="0" parTransId="{BD38057F-D5A9-4871-8BD1-E4DA73118DE8}" sibTransId="{2F94317C-C2BF-474C-A8CD-5CD14076D20F}"/>
    <dgm:cxn modelId="{B2B6F89B-5246-4F2B-BA83-D581713308B7}" type="presOf" srcId="{1EF98800-122B-4FB8-BF58-FEEB8004A6EB}" destId="{7130617D-F2CA-49D3-B8F3-88918A26AF76}" srcOrd="0" destOrd="0" presId="urn:microsoft.com/office/officeart/2005/8/layout/hProcess9"/>
    <dgm:cxn modelId="{C318CFBA-30F8-4195-AEAF-5F4EE862BCA6}" type="presOf" srcId="{9C8A3CA1-D33D-4A1D-8E30-4DDB38610620}" destId="{1A7F2EBE-9D9B-4EDA-9242-9C9DD45B4A1A}" srcOrd="0" destOrd="0" presId="urn:microsoft.com/office/officeart/2005/8/layout/hProcess9"/>
    <dgm:cxn modelId="{64C285C7-3846-4EAF-894A-A53DF054FB22}" srcId="{9C8A3CA1-D33D-4A1D-8E30-4DDB38610620}" destId="{955C2614-816F-4DE6-B3FD-C75750052362}" srcOrd="2" destOrd="0" parTransId="{1AD32A58-5791-48A7-B9DB-307CD093581D}" sibTransId="{933FA58B-7A73-43CC-A06E-3543D7FFC78A}"/>
    <dgm:cxn modelId="{D8F3C4CC-DC58-4D2F-B994-BAA1A43C0EE7}" srcId="{9C8A3CA1-D33D-4A1D-8E30-4DDB38610620}" destId="{1EF98800-122B-4FB8-BF58-FEEB8004A6EB}" srcOrd="3" destOrd="0" parTransId="{65791B66-BEE6-4701-88EC-8F42B0988FE0}" sibTransId="{6BB55236-CF91-4204-BF1E-71FE946C20B7}"/>
    <dgm:cxn modelId="{461D92CD-4F8A-4EDA-B316-6A75200C3F64}" type="presOf" srcId="{955C2614-816F-4DE6-B3FD-C75750052362}" destId="{E8290002-80B1-4A3F-B4D5-B0D45437EF21}" srcOrd="0" destOrd="0" presId="urn:microsoft.com/office/officeart/2005/8/layout/hProcess9"/>
    <dgm:cxn modelId="{2FDB3ECF-1F61-4010-BC47-EC49BE9D7388}" type="presOf" srcId="{185A3589-6914-490A-B459-33CEFC27F7FE}" destId="{757F4C63-0F44-452E-9623-166A4BC2C1FA}" srcOrd="0" destOrd="0" presId="urn:microsoft.com/office/officeart/2005/8/layout/hProcess9"/>
    <dgm:cxn modelId="{45A7F8E1-B329-41A7-96D8-BAEDF041F9C1}" type="presOf" srcId="{43964223-D178-4B58-A6DB-8F742BD40426}" destId="{36BDFB8B-0387-4DF9-9AB3-BBF974BC5BD1}" srcOrd="0" destOrd="0" presId="urn:microsoft.com/office/officeart/2005/8/layout/hProcess9"/>
    <dgm:cxn modelId="{14C78E6B-6A8F-43B7-846E-8239D7D330CB}" type="presParOf" srcId="{1A7F2EBE-9D9B-4EDA-9242-9C9DD45B4A1A}" destId="{C1AAED2A-5687-431B-A3EF-B37AC658AA9C}" srcOrd="0" destOrd="0" presId="urn:microsoft.com/office/officeart/2005/8/layout/hProcess9"/>
    <dgm:cxn modelId="{4B041C4C-A64D-456D-B416-C0D7D3F0857E}" type="presParOf" srcId="{1A7F2EBE-9D9B-4EDA-9242-9C9DD45B4A1A}" destId="{C6E930EA-CD62-4A62-A40C-B38004B39F18}" srcOrd="1" destOrd="0" presId="urn:microsoft.com/office/officeart/2005/8/layout/hProcess9"/>
    <dgm:cxn modelId="{4F2D9335-4CF6-496D-9BF2-BDA7476A04B2}" type="presParOf" srcId="{C6E930EA-CD62-4A62-A40C-B38004B39F18}" destId="{757F4C63-0F44-452E-9623-166A4BC2C1FA}" srcOrd="0" destOrd="0" presId="urn:microsoft.com/office/officeart/2005/8/layout/hProcess9"/>
    <dgm:cxn modelId="{71E0481C-F71E-43BB-9579-E96E68A0ED40}" type="presParOf" srcId="{C6E930EA-CD62-4A62-A40C-B38004B39F18}" destId="{D7EC7C69-39CA-4D02-A15C-F59C51300918}" srcOrd="1" destOrd="0" presId="urn:microsoft.com/office/officeart/2005/8/layout/hProcess9"/>
    <dgm:cxn modelId="{AB12F3AE-BD93-478D-AC66-2D007D579855}" type="presParOf" srcId="{C6E930EA-CD62-4A62-A40C-B38004B39F18}" destId="{36BDFB8B-0387-4DF9-9AB3-BBF974BC5BD1}" srcOrd="2" destOrd="0" presId="urn:microsoft.com/office/officeart/2005/8/layout/hProcess9"/>
    <dgm:cxn modelId="{A4574AAB-A711-447A-BBF6-D14B72C33E20}" type="presParOf" srcId="{C6E930EA-CD62-4A62-A40C-B38004B39F18}" destId="{B9274F76-81E3-48EC-A20A-2BE38430FD3D}" srcOrd="3" destOrd="0" presId="urn:microsoft.com/office/officeart/2005/8/layout/hProcess9"/>
    <dgm:cxn modelId="{08097D9A-96DC-44D4-838B-EA9FA026A585}" type="presParOf" srcId="{C6E930EA-CD62-4A62-A40C-B38004B39F18}" destId="{E8290002-80B1-4A3F-B4D5-B0D45437EF21}" srcOrd="4" destOrd="0" presId="urn:microsoft.com/office/officeart/2005/8/layout/hProcess9"/>
    <dgm:cxn modelId="{9EA5695C-809B-42EB-A449-5F330C024E21}" type="presParOf" srcId="{C6E930EA-CD62-4A62-A40C-B38004B39F18}" destId="{CBEDC1B5-193F-4CEA-BB0C-B3D1ECCD7601}" srcOrd="5" destOrd="0" presId="urn:microsoft.com/office/officeart/2005/8/layout/hProcess9"/>
    <dgm:cxn modelId="{80B77214-476C-4791-B1A5-2D723F07F80D}" type="presParOf" srcId="{C6E930EA-CD62-4A62-A40C-B38004B39F18}" destId="{7130617D-F2CA-49D3-B8F3-88918A26AF76}"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AED2A-5687-431B-A3EF-B37AC658AA9C}">
      <dsp:nvSpPr>
        <dsp:cNvPr id="0" name=""/>
        <dsp:cNvSpPr/>
      </dsp:nvSpPr>
      <dsp:spPr>
        <a:xfrm>
          <a:off x="778680" y="0"/>
          <a:ext cx="9847331" cy="463296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7F4C63-0F44-452E-9623-166A4BC2C1FA}">
      <dsp:nvSpPr>
        <dsp:cNvPr id="0" name=""/>
        <dsp:cNvSpPr/>
      </dsp:nvSpPr>
      <dsp:spPr>
        <a:xfrm>
          <a:off x="955335" y="1615439"/>
          <a:ext cx="2046078" cy="14050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Brainstorm &amp; Project Plan </a:t>
          </a:r>
        </a:p>
      </dsp:txBody>
      <dsp:txXfrm>
        <a:off x="1023922" y="1684026"/>
        <a:ext cx="1908904" cy="1267835"/>
      </dsp:txXfrm>
    </dsp:sp>
    <dsp:sp modelId="{36BDFB8B-0387-4DF9-9AB3-BBF974BC5BD1}">
      <dsp:nvSpPr>
        <dsp:cNvPr id="0" name=""/>
        <dsp:cNvSpPr/>
      </dsp:nvSpPr>
      <dsp:spPr>
        <a:xfrm>
          <a:off x="3179031" y="1615439"/>
          <a:ext cx="2064081" cy="14456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Gather and Receive all materials </a:t>
          </a:r>
        </a:p>
      </dsp:txBody>
      <dsp:txXfrm>
        <a:off x="3249601" y="1686009"/>
        <a:ext cx="1922941" cy="1304491"/>
      </dsp:txXfrm>
    </dsp:sp>
    <dsp:sp modelId="{E8290002-80B1-4A3F-B4D5-B0D45437EF21}">
      <dsp:nvSpPr>
        <dsp:cNvPr id="0" name=""/>
        <dsp:cNvSpPr/>
      </dsp:nvSpPr>
      <dsp:spPr>
        <a:xfrm>
          <a:off x="5553072" y="1605283"/>
          <a:ext cx="2032176" cy="146594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Hardware Test</a:t>
          </a:r>
        </a:p>
      </dsp:txBody>
      <dsp:txXfrm>
        <a:off x="5624633" y="1676844"/>
        <a:ext cx="1889054" cy="1322820"/>
      </dsp:txXfrm>
    </dsp:sp>
    <dsp:sp modelId="{7130617D-F2CA-49D3-B8F3-88918A26AF76}">
      <dsp:nvSpPr>
        <dsp:cNvPr id="0" name=""/>
        <dsp:cNvSpPr/>
      </dsp:nvSpPr>
      <dsp:spPr>
        <a:xfrm>
          <a:off x="7898973" y="1635759"/>
          <a:ext cx="2192606" cy="14083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Prototype Implementation</a:t>
          </a:r>
        </a:p>
      </dsp:txBody>
      <dsp:txXfrm>
        <a:off x="7967724" y="1704510"/>
        <a:ext cx="2055104" cy="127086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DC1D98-C769-46C6-A147-53C930501E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6C11125-E352-4D19-934F-01F72303DD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FDFA7D-FC3A-4F22-97FD-B6461C4354C9}" type="datetimeFigureOut">
              <a:rPr lang="en-US" smtClean="0"/>
              <a:t>7/21/2020</a:t>
            </a:fld>
            <a:endParaRPr lang="en-US"/>
          </a:p>
        </p:txBody>
      </p:sp>
      <p:sp>
        <p:nvSpPr>
          <p:cNvPr id="4" name="Footer Placeholder 3">
            <a:extLst>
              <a:ext uri="{FF2B5EF4-FFF2-40B4-BE49-F238E27FC236}">
                <a16:creationId xmlns:a16="http://schemas.microsoft.com/office/drawing/2014/main" id="{1B5EED7E-EA8E-42FA-83BF-FB44F84A6B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168800B-E00E-4B71-9D80-7D2E0DF20F8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17050E-A19A-46C4-975F-0D3B20BA0E11}" type="slidenum">
              <a:rPr lang="en-US" smtClean="0"/>
              <a:t>‹#›</a:t>
            </a:fld>
            <a:endParaRPr lang="en-US"/>
          </a:p>
        </p:txBody>
      </p:sp>
    </p:spTree>
    <p:extLst>
      <p:ext uri="{BB962C8B-B14F-4D97-AF65-F5344CB8AC3E}">
        <p14:creationId xmlns:p14="http://schemas.microsoft.com/office/powerpoint/2010/main" val="3943869850"/>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0-07-20T19:11:34.851"/>
    </inkml:context>
    <inkml:brush xml:id="br0">
      <inkml:brushProperty name="width" value="0.05292" units="cm"/>
      <inkml:brushProperty name="height" value="0.05292" units="cm"/>
      <inkml:brushProperty name="color" value="#00B0F0"/>
    </inkml:brush>
    <inkml:brush xml:id="br1">
      <inkml:brushProperty name="width" value="0.05292" units="cm"/>
      <inkml:brushProperty name="height" value="0.05292" units="cm"/>
      <inkml:brushProperty name="color" value="#00B050"/>
    </inkml:brush>
    <inkml:brush xml:id="br2">
      <inkml:brushProperty name="width" value="0.05292" units="cm"/>
      <inkml:brushProperty name="height" value="0.05292" units="cm"/>
      <inkml:brushProperty name="color" value="#FFC000"/>
    </inkml:brush>
    <inkml:brush xml:id="br3">
      <inkml:brushProperty name="width" value="0.05292" units="cm"/>
      <inkml:brushProperty name="height" value="0.05292" units="cm"/>
    </inkml:brush>
    <inkml:brush xml:id="br4">
      <inkml:brushProperty name="width" value="0.05292" units="cm"/>
      <inkml:brushProperty name="height" value="0.05292" units="cm"/>
      <inkml:brushProperty name="color" value="#7030A0"/>
    </inkml:brush>
    <inkml:brush xml:id="br5">
      <inkml:brushProperty name="width" value="0.05292" units="cm"/>
      <inkml:brushProperty name="height" value="0.05292" units="cm"/>
      <inkml:brushProperty name="color" value="#FFFF00"/>
    </inkml:brush>
    <inkml:brush xml:id="br6">
      <inkml:brushProperty name="width" value="0.055" units="cm"/>
      <inkml:brushProperty name="height" value="0.055" units="cm"/>
    </inkml:brush>
  </inkml:definitions>
  <iact:action type="add" startTime="5944">
    <iact:property name="dataType"/>
    <iact:actionData xml:id="d0">
      <inkml:trace xmlns:inkml="http://www.w3.org/2003/InkML" xml:id="stk0" contextRef="#ctx0" brushRef="#br0">15317 6421 0,'-71'0'152,"-118"94"-143,1-47-2,-1-23 1,-47-24 0,0 0 0,-95 0 0,190 0 0,46 0 0,48 23 0,24 1 0,-1-24-1,0 24 50,24-1-49,0 72-1,0 23 1,0-47 1,0-48-1,0 48 0,0 0 0,0 70 0,0-70 0,0 47-1,0-47 3,0 118-3,0-95 1,0 1 0,0-24 0,0 94 0,0 0 0,0-94-1,0 94 3,0-94-3,0 47 2,0 0-2,0-24 3,0-46-4,24-25 106,0-23-104,46 0 1,1-23-2,71 23 1,23 0-1,71 0 2,24 0-1,70 0 1,-47 0-2,-47 0 2,-71 23-2,-117-23 0,22 0 2,-46 0-1,23 0 0,0 0 0,-23 0 0,23 0 0,48-47-1,23 23 1,23-46 1,24-1-1,48 71 0,-48-47 0,0 23 0,-117 24 0,-25 0-1,1-24 90,-1 1-89,25-48 0,22-23 0,-22-48-1,22 0 2,1-23-1,-24 23 0,-47 24 1,24 24-2,-24-48 1,0 48-1,0 47 1,0-1 1,-24 1-1,1-24 0,23 1 1,-24 70-1,1-48-1,23 25 25,-24 23-23,24-24 14,0 1-15,-24-25 1,24 1-3,-23 0 3,-48-71-1,0 47 0,-70 24 0,-72-118 0,119 141 0,-72-23 0,48-24-1,48 47 2,22 24-1,-22 0 24,22 0-23,-70 0-2,-23 0 2,46 24-2,-23-24 1,-47 0-1,47 0 2,0 0-1,-47-24 0,118 24 0,23 0 353,24 24-353,0 0-1,0-1 2,-23 24-1</inkml:trace>
    </iact:actionData>
  </iact:action>
  <iact:action type="add" startTime="21753">
    <iact:property name="dataType"/>
    <iact:actionData xml:id="d1">
      <inkml:trace xmlns:inkml="http://www.w3.org/2003/InkML" xml:id="stk1" contextRef="#ctx0" brushRef="#br0">13146 8026 0,'23'0'39,"25"0"-21,-1 0-13,47 23 6,24 72-5,-94-95 3,47 0-2,-1 23 1,-46-23-1,0 0 1,-1 0 97,1 0-96,-1 0 0,1 0-2,23 0 145,-70-23-89,-1-1-47,-23-23-9,47 23 10,-24 1 6,1 23 115,-1-47-122,24-24-9,-24 47 9,24 1 9,-23-25-19,23 25 108,47 23-74,-23 23-33,-1 25 9,1-25-6,-1-23-3,-23 24 9,24-1-9,23-23 9,-47 24 112,0 0-120,0-1 1,0 1-1,0-1-1,-47 72 1,23-48 0,1-23 0,23-1 0,0 1 0,-47 47 1,23-71-2,24 23 18,0 1-8,0-48 165,0 1-166,0-1-8,0 1 89,0-1-34,0 0-23,0 1-31,0-48 8,0 24-1,0 23-11,0 0 44,0 1-25,0-1 145,0 1-161,-24-1-1,1 0 9,-1-23 9,71 94 111,-47-23-130,48 0 3</inkml:trace>
    </iact:actionData>
  </iact:action>
  <iact:action type="add" startTime="29240">
    <iact:property name="dataType"/>
    <iact:actionData xml:id="d2">
      <inkml:trace xmlns:inkml="http://www.w3.org/2003/InkML" xml:id="stk2" contextRef="#ctx0" brushRef="#br1">18220 6940 0,'0'0'1,"-94"-24"20,46 24-19,1 0 6,0 0 1,23-23-2,-23 23 2,24 0-2,-1 0 1,0 0 0,1 0 0,-1 0 40,24 23-30,-23 48-12,23 0 4,-24-47-4,24 23 3,0 24-2,0-48 2,0 48-2,0-47 2,0 23-2,0 47 3,0-70-4,0 0 2,0-1 1,0 1-2,0-1 1,0 25 0,0-1 0,0 0 0,0 0 0,0 0 0,0-23 8,0 0 1,-24 23 7,24-24 23,0 1-38,0 0-2,0 23 1,0-24 0,0 25 0,0-25 9,0 1 7,0 23 7,48-47 34,22 0-57,1 24-1,24-1 1,-48 1 0,71 0 1,-24-24-2,-47 0 2,-23 0-2,23 0 2,0 0-2,-23 0 25,0 0-24,-1 0 24,-23-24-23,0 0-2,24 24 2,23-47-1,-47 0 0,24 47 0,-1-71 1,24 24-3,-47 23 10,0-23-8,24-47 9,0 46-2,-24-22-7,23 70 0,-23-71 0,47 0 0,1-23 9,-25 94-10,1-24 1,-1-47 0,1 47 0,-24 1 0,24-24 9,-24 23-10,0 0 9,0 1-7,0-24-2,0 23 3,0 0-4,-24-23 2,0 24 0,-46-1 0,46-23 0,-23 23 0,23 1 1,1-1 62,-48 24-62,47 0-2,1 0 9,-1-24-7,0 24 38,-23 0-39,-24 0 0,48 0 0,-24 0 0,23 0 1,-23 0-1,23 0-1,-23 0 17,23 0-16,1 0 9,-1 0-10,1 0 1,-1 0 0</inkml:trace>
    </iact:actionData>
  </iact:action>
  <iact:action type="add" startTime="51043">
    <iact:property name="dataType"/>
    <iact:actionData xml:id="d3">
      <inkml:trace xmlns:inkml="http://www.w3.org/2003/InkML" xml:id="stk3" contextRef="#ctx0" brushRef="#br2">23554 6468 0,'0'0'1,"-331"0"15,142 0-10,48 0 2,23 0 0,47 0 1,24 0-2,-24 0 1,24 0 0,23 23 0,-70 48 0,47-47 0,-48 23 0,-70 95 0,23-71 0,-46 70-1,117-46 2,47-72-1,-23 48 0,23 23 0,-46-23 0,22 24 0,1-24 0,0-1 0,-24-22 0,0 70 12,-70 236-12,117-260 0,24 1 0,-23 46 0,-1-46 0,24-48 0,0 24 0,-24-1 0,24-46 0,0 0 0,0-1 8,0 1 1,71-1-10,47 1 2,0 0-2,47-24 2,71 47-2,-23 0 1,-24-23 0,-24-1 0,47-23 0,-94 24 0,-23-1 0,-48-23 0,0 0 0,-23 0 0,23 0 0,0 48 0,0-48 0,24 0 0,0 0 0,0 0 0,23 0 0,-23 0 0,-24-48 0,-23 48 0,23-23 1,-47-24 14,23-1-14,-23 1-2,0 0 3,24-47 10,70-48-12,-70 118 8,94-164-4,-47-1-4,-24 141 0,-47 1 0,47-71 0,-47 47 0,0-23 0,0 47 0,0 0 0,0-24 0,24 47 8,-1-47-8,25 24 24,-48 24-24,0-25 8,0 25-7,0-25-2,0-22 2,23 22-2,-23-22 1,24-25 0,-1 24 0,-23 48 0,0-48 0,24 24 0,-24 23 0,24 1 0,-24-1 0,0-47 8,0 24 0,0 0-8,0 23 0,-24 0 0,24 1 25,-47-24 30,23-1-47,1 25 1,-1-1-10,0 1 9,1-1-8,23 0 32,-24 24-24,24-23-8,-23-1 0,-1 24 0,24-47 1,-24 23-2,-23 1 1,47-1 0,-94 1 0,70-1 0,1 24 144,-1 0-136,0 0 16,1 0-24,-24 0 9,23 0 6,0 0-15,-23 0 329,24 0-330,-1 0 41,0 0-40,1 24 16,-24-1-8,23-23-8,0 0 80,1 0-80</inkml:trace>
    </iact:actionData>
  </iact:action>
  <iact:action type="add" startTime="81357">
    <iact:property name="dataType"/>
    <iact:actionData xml:id="d4">
      <inkml:trace xmlns:inkml="http://www.w3.org/2003/InkML" xml:id="stk4" contextRef="#ctx0" brushRef="#br2">24852 7507 0,'0'-24'142,"0"0"-133,23-23-1,-23 23 1,0-23-2,0 24 0,0-25 1,0 25 32,0-1-23,-23 48 126,-25-1-135,-70-23 0,71 0 1,-24 0-1,48 0 0,-1 0 0,1 0-1,46 0 121,1 0-102,23 0-19,-23 0 33,-1 0-32,1 0 81,23-23-82,-23 23 16,-1-24 2,24 1-10,-23-1 34,0 24-41,-1 0 0,-23-24-2,24 24 11,-1 0 16,1 24 149,-24 0-174,24-1 17,-24 1-18,23-1 73,-23 25-56,0-25-9,0 24-6,24-23 19</inkml:trace>
    </iact:actionData>
  </iact:action>
  <iact:action type="add" startTime="88532">
    <iact:property name="dataType"/>
    <iact:actionData xml:id="d5">
      <inkml:trace xmlns:inkml="http://www.w3.org/2003/InkML" xml:id="stk5" contextRef="#ctx0" brushRef="#br3">19282 12653 0,'24'23'18,"-24"72"-16,0-48 2,0 24 4,0 23-1,0-70 1,0 70 0,0 1 1,0-25-1,0-22 0,0 22 0,0-46-1,0 23 2,0-23-1,0-95 120,0-94-121,-24 118 1,24-48 0,0 24 1,0-47-1,-24 0 0,24 0-1,0 24 2,-23 23-1,23 47 32,0 1-23,0-1-10,0 1-1,0-1 4,0-23-2,0 23 0,23 24 0,-23-23 0,71 23 0,-24 0 0,24 0-1,0 0 2,-24 0-1,95 0 0,-71 23-1,-1 1 2,25-1-1,-24 1 7,-48-24-7,48 24 1,0-1-1,47-23 0,-24 0 0,24 24-1,0-24 2,95 23-1,23-23 1,-118 0-2,47 0 1,-118 0 0,47 0 0,-46 0-2,-1 0 4,24 0-2,-48 0 0,48 0 0,-24 0 0,48 24 0,-25 0-1,1-1 2,24 1-1,-25-24-1,-22 0 2,-25 0-1,24 0 0,24 0 6,-47 0 4,23 0-9,24 0-2,-24 0 1,71 0-1,-47 0 1,0 0 1,-48 0-1,1 0-1,-1 0 90,1 0-89,0 0 0,-1 0 16,-23 23 73,24 95-82,-24-47-7,0-47 0,0 70 0,0 1 0,0 23 0,0-95 0,0 72 0,0-24 0,0-24-2,0 47 5,0-23-4,0-24 2,0 0-2,0 1 2,0-25-2,0 95 1,0-94 0,0 23 1,0 0-2,0 24 0,0 0 2,0 47-1,0-47 0,0 0 0,0-24 0,0-24 0,0 1 2,0 0 6,0-1 39,-24 24-47,-47-47-1,-23 0 2,-24 0-2,0 0 1,0 0 0,-47 0 0,47 0 0,-95 0 0,48 0 0,-24 0 0,-47 0 0,48 0 0,22 0 0,-46-23 0,94-1 0,47 24 2,48 0-2,-48 0-1,24 0 0,-1 0 9,1 0-9,0 0 3,-71 0-3,24 0 2,-24 0-2,-48 0 2,96 0-2,-1 0 1,47 0 0,1 0 48,-1 0-29,0 0-21,1 24 9,-24-24 17,-24 0-16,0 0-7,24 23-2,0-23 1,23 0-1,0 0 66,-23 0-41,47-23-24,0-24 0,0-24 0,0 0 9,0 47-10,0-23 1,24-47-1,-24 70 3,23-47-3,-23 48 2,0-24-2,0 23 1,0 0 0,0-23 8,0-24-8,0 24 0,0 0 0,0 23 0,0-47 8,0 48 8,0-1-16,0 1 8,0-25 16,0 25-24,0-1 8,0 1 7</inkml:trace>
    </iact:actionData>
  </iact:action>
  <iact:action type="add" startTime="94837">
    <iact:property name="dataType"/>
    <iact:actionData xml:id="d6">
      <inkml:trace xmlns:inkml="http://www.w3.org/2003/InkML" xml:id="stk6" contextRef="#ctx0" brushRef="#br3">17016 12393 0,'48'0'47,"-25"24"-39,95-24 2,24 0-3,-71 23 3,-1-23-4,25 0 1,-72 0 1,48 0 0,0 24 0,-47-1 57,-24 1-57,23-24 0,119 0 0,-71 24-2,23-1 3,-47-23-1,-23 0 0,-48-47 384,-23-47-384,23 94 1,24-48-1,-23 1 0,-1 24 0,24-25 0,0 25-2,0-1 3,0 0 9,0 1 60,0 70-62,71 71-7,0-23-2,47 141 2,-47-142-2,-48-47 2,24 0-2,-47-23 1,24 0 1,-48-24 95,1 0-96,-1 0-1,-47 0 1,-23 0 81,-24 0-80,-71 0-3,95 0 2,70 0 1,24-24 46,0 0-30</inkml:trace>
    </iact:actionData>
  </iact:action>
  <iact:action type="add" startTime="98348">
    <iact:property name="dataType"/>
    <iact:actionData xml:id="d7">
      <inkml:trace xmlns:inkml="http://www.w3.org/2003/InkML" xml:id="stk7" contextRef="#ctx0" brushRef="#br3">23648 12464 0,'47'0'63,"0"-24"-47,-23 1-8,0 23 16,23 0-15,-24-24-3,1 0 5,-24-23 4,0 24 16,24-1-7,-1 0 16,1 24-32,-1-23 0,-23-1 0,24 24 9,0-24-1,-24 1-9,23 23 8,-23-24 98,0-23-97,-71-24 0,48 71-8</inkml:trace>
    </iact:actionData>
  </iact:action>
  <iact:action type="add" startTime="99548">
    <iact:property name="dataType"/>
    <iact:actionData xml:id="d8">
      <inkml:trace xmlns:inkml="http://www.w3.org/2003/InkML" xml:id="stk8" contextRef="#ctx0" brushRef="#br3">24096 12110 0,'0'0'1,"24"23"4,-24 24 28,0-23-18</inkml:trace>
    </iact:actionData>
  </iact:action>
  <iact:action type="add" startTime="115001">
    <iact:property name="dataType"/>
    <iact:actionData xml:id="d9">
      <inkml:trace xmlns:inkml="http://www.w3.org/2003/InkML" xml:id="stk9" contextRef="#ctx0" brushRef="#br4">30964 9041 0,'0'0'1,"-141"0"14,-25 0-14,1 0 5,-47-24 2,70 24 0,-47-47 1,48 47-1,-24 0 1,94 0-2,-71 0 1,119 0-1,-25 0 1,25 0 0,-24 0 0,23 0 8,-23 47-7,23 0 7,1-23-9,-1 23 1,0-23 0,-23 0 1,0-1-1,23-23 0,-23 24-1,24-1 1,-1 1 0,24 0 1,-24-24-2,24 23 2,0 1-1,0 23 16,-23-23-17,23-1 1,0 1 0,0-1 1,0 1-2,0 47 1,0-24 0,0 0 0,0 0 0,47 24 0,0-24 1,-23 1-1,-1 23 7,1-71-7,0 47 0,23 0 0,24 71 10,-48-47-12,48 0 3,0-1-2,0 1 2,-48-47-2,48 23 2,-47-23 38,-1-1-39,48-23 0,-71 24 0,94-1 0,-46 1 1,22-24-1,-22 0-1,-1 24 1,0-24 0,0 0 0,-23 0 0,23 0 0,47 0 1,-46 0-1,46 0 0,0 0-1,1 0 2,-48 0-2,47 0 2,-23-24-1,24 0 2,-1-23-5,-70 0 3,46 0 0,1-24 0,24-47 0,-95 71 0,70-24 1,25-71-1,-72 72-1,25-1 1,-48 47 0,23-23 0,-23-24 0,47 0 0,-47 24 17,0 23-8,0 1-1,0-1-1,0 1-8,0-25 57,-23 25-56,-48-1 1,0 1 0,-23-48-3,-95 0 2,118 47 0,-70-46 0,70 22 0,47 48 1,1-23-1,-1-1 64,-23 0-65</inkml:trace>
    </iact:actionData>
  </iact:action>
  <iact:action type="add" startTime="122282">
    <iact:property name="dataType"/>
    <iact:actionData xml:id="d10">
      <inkml:trace xmlns:inkml="http://www.w3.org/2003/InkML" xml:id="stk10" contextRef="#ctx0" brushRef="#br4">29194 12511 0,'-23'0'16,"-1"0"16,48 24-17,-24-1-7,70 72 0,1-1 0,0-23 0,47 47 0,-71-95 0,71 96 0,-23-72 1,-1-24-2,-23 25 1,-24-48 0,-47 23 8,0 1-8,0-1 1,0 1-2,0 23 2,0 0-2,0 1 2,0-25-2,0 1 2,0-1-1,0 1-1,-24 0 1,1-24 16,-1 23-15,1-23 38,-1 0 1,24-23-30</inkml:trace>
    </iact:actionData>
  </iact:action>
  <iact:action type="add" startTime="122907">
    <iact:property name="dataType"/>
    <iact:actionData xml:id="d11">
      <inkml:trace xmlns:inkml="http://www.w3.org/2003/InkML" xml:id="stk11" contextRef="#ctx0" brushRef="#br4">30445 12369 0,'0'0'2,"118"71"2,0 0 4,47 71 0,-47-1 0,-23-46 1,70 46-2,-142-93 1,1-48 1,23 94-2,0-23 9,-23-24 0,0-23-8,-1-24 8,-23-48 33</inkml:trace>
    </iact:actionData>
  </iact:action>
  <iact:action type="add" startTime="123209">
    <iact:property name="dataType"/>
    <iact:actionData xml:id="d12">
      <inkml:trace xmlns:inkml="http://www.w3.org/2003/InkML" xml:id="stk12" contextRef="#ctx0" brushRef="#br4">31342 12723 0,'23'118'8,"-23"-47"0,0 47 0,0-23 0,0 46 1,0 25-2,0-96 2,0 1-2,0 0 2,0-24-2,0-23 2,0-1 63,-23 1-64,-1-24 23</inkml:trace>
    </iact:actionData>
  </iact:action>
  <iact:action type="add" startTime="124195">
    <iact:property name="dataType"/>
    <iact:actionData xml:id="d13">
      <inkml:trace xmlns:inkml="http://www.w3.org/2003/InkML" xml:id="stk13" contextRef="#ctx0" brushRef="#br4">29289 12322 0,'0'0'1,"23"24"5,24-24 74,24 0-73,24 23 3,-25-23-3,96 0 2,-48 0-3,47 0 2,-47 0 0,0 0 0,-95 0 0</inkml:trace>
    </iact:actionData>
  </iact:action>
  <iact:action type="add" startTime="129005">
    <iact:property name="dataType"/>
    <iact:actionData xml:id="d14">
      <inkml:trace xmlns:inkml="http://www.w3.org/2003/InkML" xml:id="stk14" contextRef="#ctx0" brushRef="#br5">20910 8498 0,'0'-24'57,"-70"24"-50,-48-23 1,47 23 0,0 0 1,-47 0-1,-47 0 0,94 0 0,0 0 0,24 0-1,-24 0 1,0 0 1,48 0-1,-24 23 0,-1 48 0,1-47 1,-47 47-2,70-48 1,-23 48-1,-24-24 3,48 0-3,-1 48 1,-23-1 0,23-23 0,-23 0-1,23-47 1,24 94 0,0-71 1,0 0-1,0-23 0,0 23 0,0-24 0,0 1-1,48 23 1,46 48 1,48-48-1,-119-24 0,119 48 0,-48 0 0,-23-71 0,47 0 0,-94 24-1,46-24 3,1 23-3,0-23 2,0 24-2,23-24 1,-23 0-1,-47 0 1,23 0 1,-24 0-1,25 0 0,-1-47 8,-24-1-9,25-22 1,22-25 9,-22 72-9,70-25 0,0 25 0,-48 23 0,-22 0-1,-25-24 10,1 1-9,-24-1 0,0 0 1,0-23-2,0-47 0,0-1 1,0 25 2,-24-25-3,24 48 1,0 23 0,0 1 0,-23-25 0,23 25-1,-24-24 1,-23-1 1,23 1-1,-23 24 0,0-1 0,-48 0 0,95 1 0,-47-24-1,24 47 2,23-24-1,-24 24 17,0-24-19,1 1 4,-1 23-3,1-24 2,-1 1-2,0 23 1,1-24 7</inkml:trace>
    </iact:actionData>
  </iact:action>
  <iact:action type="add" startTime="130750">
    <iact:property name="dataType"/>
    <iact:actionData xml:id="d15">
      <inkml:trace xmlns:inkml="http://www.w3.org/2003/InkML" xml:id="stk15" contextRef="#ctx0" brushRef="#br5">26008 8404 0,'-47'-24'72,"23"24"-63,1 0-3,-25 0 3,25 0-1,-1 0 0,-47 0 0,48 0 0,-24 24 0,-24-24 0,24 47 0,23-47 0,0 23 0,1-23 0,23 24 0,-24 0 8,24 23-8,-23-24 0,-1 25 0,0-1 0,1 0 0,23-23 1,0 23-2,0 0 2,0 24-2,0 23 1,0-47 1,0 48-2,0-24 2,0 23-1,0-70 7,0 23 9,0 24-8,0-48-8,47 1 0,24 23 0,118 48 0,-119-72 0,1 24 0,24 1 0,-48-25 0,24 72 0,-48-95 8,1 0 32,23 0-40,-23 0 0,23-48 0,24 1 0,-1 0 1,-70 0 1,71 0-2,-47-24-3,-1-24 3,1 25 0,0-1 0,-24 24 0,0-1 0,0 25 0,0-72 0,0 24 1,0 48-2,0-24 2,0-1-2,0-22 2,-48-25-2,-22 48 1,22 0 0,-46 0 0,0 23 0,70-23 0,-23 23 0,23 24 8,1 0 0,-25-23 0,25 23 0,-48-24-8,0 24 0,-47 0 0,47 0 0,24 0 0,24-24 0,-25 1 0,48-1 80</inkml:trace>
    </iact:actionData>
  </iact:action>
  <iact:action type="add" startTime="132086">
    <iact:property name="dataType"/>
    <iact:actionData xml:id="d16">
      <inkml:trace xmlns:inkml="http://www.w3.org/2003/InkML" xml:id="stk16" contextRef="#ctx0" brushRef="#br5">27660 7861 0,'-94'-48'48,"-1"48"-40,25-23 0,-1 23 0,-47 0 0,71 0 0,23 0 1,-47 0-2,48 0 2,-1 23-2,0 1 1,1 0 2,-1 23-1,0 24-3,1-24 1,-1-24 1,24 25 0,-47 22 0,47-46 0,-24-24 0,24 47 0,0 1 0,0 22 0,0 1 0,0 47 0,0-71 0,0 24 0,0 0 0,0-47 9,24 23-10,0 24 2,-1-1-2,1-46 2,47 47-2,-71-48 2,47 1-2,-23-24 2,-24 24 6,23-24 17,24 0-24,-23 0 0,70 0 0,-70 0 1,23 0-1,95 0 0,-71 0-1,-1 0 1,-22 0 0,-1-24 0,0 0 0,0 24 0,-47-23 1,24-1-2,-1 1 2,1-25-2,-24-46 2,0 47-2,24 0 2,-1 23-2,-23 0 1,47-23 0,-23 0 0,-24 0 8,0-71-8,0 71 0,0-48 0,0 24 0,0 48 0,0-48 0,0 47 0,0 1 0,0-25 1,0 25-1,0-1 0,0-23-1,0 0 9,-71-24 0,71 47-7,-23 24 7,-1 0 31</inkml:trace>
    </iact:actionData>
  </iact:action>
  <iact:action type="add" startTime="133582">
    <iact:property name="dataType"/>
    <iact:actionData xml:id="d17">
      <inkml:trace xmlns:inkml="http://www.w3.org/2003/InkML" xml:id="stk17" contextRef="#ctx0" brushRef="#br5">26291 13007 0,'-47'0'65,"-47"0"-57,23 0 0,-71 0 0,24 71-1,24-71 1,23 70 0,-23-22 0,-1-1 0,24-24 0,-23 72 1,70-72-2,-23 95 1,47-47 0,-23 71-1,23-48 2,0 95-1,0-24 1,0-23-1,47 70 0,0-70-1,24-47 2,-24-1-2,0-47 1,0 0 0,24 1 0,-24-48 9,-23 0-10,23 0 1,-23 23 0,-1-23 0,48 0 1,94 0-2,-94 24 1,47-24 0,-23 0 0,-48 0 0,24 0 0,-48 0 8,-23-71 1,0-71-10,0 72 2,0-1-2,24 0 3,23-94-4,24 47 2,-24 0 0,47-24 0,-46-23 0,-25-1 0,-23 72 0,0-24 0,0-47 0,0 70 0,-23 1 0,-25 47 0,25 0 0,-1 23 0,-23-23 1,23 23-2,24 0 9,-23 1 0,-1 23 0</inkml:trace>
    </iact:actionData>
  </iact:action>
  <iact:action type="add" startTime="137472">
    <iact:property name="dataType"/>
    <iact:actionData xml:id="d18">
      <inkml:trace xmlns:inkml="http://www.w3.org/2003/InkML" xml:id="stk18" contextRef="#ctx0" brushRef="#br5">17559 13927 0,'-23'0'7,"-1"0"1,0 0 0,-23 0 8,-24-23-9,-23-1 3,-48 24-2,24 0-1,95 0 1,-24 0 0,23 0 0,0 0 0,-23 0 0,24 47 0,23 24 1,-48 0-2,25-24 2,23 24-2,-24 0 0,1 47 1,-1-71 1,24 47-1,0-46 0,0 23 0,0 47 0,0-71-1,0 47 1,24-23 0,46 47 1,48 0-1,-23-47 0,-1 0 0,95 23 0,-24 24-1,0-47 1,-23-47 1,23-1-1,-47 24 0,-47-47 0,71 0 0,-72 0 0,25 0 0,-72 0-1,48-23 10,-71-95-8,0 23-2,0 24 0,0-47 1,0 24 2,0-24-2,0 24-1,-23-1 1,-25 1 0,1 23 0,24 47-1,-95-94 1,94 95 1,-118-143-1,72 96 0,-25 22 0,-23-70 0,71 71 0,-47 0-1,46 47 2,25-24-1,-1-23 1</inkml:trace>
    </iact:actionData>
  </iact:action>
  <iact:action type="remove" startTime="150715">
    <iact:property name="style" value="instant"/>
    <iact:actionData xml:id="d19" ref="#d0"/>
  </iact:action>
  <iact:action type="remove" startTime="150715">
    <iact:property name="style" value="instant"/>
    <iact:actionData xml:id="d20" ref="#d2"/>
  </iact:action>
  <iact:action type="add" startTime="150715">
    <iact:property name="dataType" value="strokeEraser"/>
    <iact:actionData xml:id="d21">
      <inkml:trace xmlns:inkml="http://www.w3.org/2003/InkML" xml:id="stk19" contextRef="#ctx0" brushRef="#br6">22987 11166 0,'0'-95'0,"-47"72"0,-95-143 0,95 96 0,-118-72 0,70 47 0,-46 25 0,-1-25 0,95 72 0,-95-48 0,95 47 0,-47 24 0,23-23 0,24-1 0,-1 0 0,-22 1 0,46 23 0,-47-24 0,-23-23 0,-1 47 0,25 0 0,22 0 0,-46 0 0,23 0 0,0 0 0,-23 24 0,70-24 0,-46 70 0,-25-22 0,24-25 0,-47 48 0,24-24 0,23 0 0,-23 24 0,-48-24 0,71 1 0,24-1 0,24-24 0,23 72 0,0 23 0,0 0 0,0-71 0,0 24 0,0 118 0,0-118 0,23 70 0,1 72 0,23-48 0,47 0 0,-46-23 0,70 70 0,0-117 0,23 94 0,48-95 0,23-47 0,48 0 0,-48-47 0,-23 0 0,47 0 0,118-94 0,-47-48 0,23-141 0,-117 118 0,46-48 0,-46 95 0,-72 24 0,1 23 0,0 0 0,-48 48 0,24-1 0,47 24 0,-47 0 0,0 0 0,-71 0 0,-23 0 0,-24-23 0</inkml:trace>
    </iact:actionData>
  </iact:action>
  <iact:action type="add" startTime="150715">
    <iact:property name="dataType" value="strokeEraser"/>
    <iact:actionData xml:id="d22">
      <inkml:trace xmlns:inkml="http://www.w3.org/2003/InkML" xml:id="stk20" contextRef="#ctx0" brushRef="#br6">24710 11284 0,'-24'0'0,"-47"0"0,-23 0 0,-1 0 0,-70 0 0,24 0 0,-25 0 0,48 70 0,-47-22 0,24-48 0,-95 70 0,23-46 0,-23 0 0,0-1 0,47-23 0,-47 0 0,71 0 0,0 48 0,-47-48 0,23 47 0,24-24 0,23-23 0</inkml:trace>
    </iact:actionData>
  </iact:action>
  <iact:action type="remove" startTime="150715">
    <iact:property name="style" value="instant"/>
    <iact:actionData xml:id="d23" ref="#d1"/>
  </iact:action>
  <iact:action type="add" startTime="150715">
    <iact:property name="dataType" value="strokeEraser"/>
    <iact:actionData xml:id="d24">
      <inkml:trace xmlns:inkml="http://www.w3.org/2003/InkML" xml:id="stk21" contextRef="#ctx0" brushRef="#br6">19400 11779 0,'0'0'0,"118"-23"0</inkml:trace>
    </iact:actionData>
  </iact:action>
  <iact:action type="remove" startTime="150715">
    <iact:property name="style" value="instant"/>
    <iact:actionData xml:id="d25" ref="#d3"/>
  </iact:action>
  <iact:action type="remove" startTime="150715">
    <iact:property name="style" value="instant"/>
    <iact:actionData xml:id="d26" ref="#d14"/>
  </iact:action>
  <iact:action type="add" startTime="150715">
    <iact:property name="dataType" value="strokeEraser"/>
    <iact:actionData xml:id="d27">
      <inkml:trace xmlns:inkml="http://www.w3.org/2003/InkML" xml:id="stk22" contextRef="#ctx0" brushRef="#br6">29642 10575 0,'0'0'0,"47"0"0,-47 48 0,0-25 0,-23 48 0,-1-47 0,-23-1 0,-47 95 0,23-47 0,0-24 0,-71 142 0,1-71 0,-48 0 0,-23 0 0,-1 48 0,1-96 0,47 48 0,-71 48 0,70-72 0,72-23 0,47-24 0,-24 24 0,24-47 0,-48 70 0,48 0 0,0-70 0,47 0 0,-47 23 0,-24-24 0,-23 72 0,-1-24 0,-164-1 0,-95-22 0,47-1 0,24-47 0,117 0 0,48 0 0,95 0 0,-25 0 0,-22-71 0,46 0 0</inkml:trace>
    </iact:actionData>
  </iact:action>
  <iact:action type="add" startTime="150715">
    <iact:property name="dataType" value="strokeEraser"/>
    <iact:actionData xml:id="d28">
      <inkml:trace xmlns:inkml="http://www.w3.org/2003/InkML" xml:id="stk23" contextRef="#ctx0" brushRef="#br6">27660 12133 0,'94'48'0,"24"70"0,-47 23 0,47 1 0,-47-118 0,47 23 0,71-47 0</inkml:trace>
    </iact:actionData>
  </iact:action>
  <iact:action type="remove" startTime="150715">
    <iact:property name="style" value="instant"/>
    <iact:actionData xml:id="d29" ref="#d16"/>
  </iact:action>
  <iact:action type="add" startTime="150715">
    <iact:property name="dataType" value="strokeEraser"/>
    <iact:actionData xml:id="d30">
      <inkml:trace xmlns:inkml="http://www.w3.org/2003/InkML" xml:id="stk24" contextRef="#ctx0" brushRef="#br6">32852 12558 0,'-24'24'0,"1"141"0,-119 921 0,142-850 0</inkml:trace>
    </iact:actionData>
  </iact:action>
  <iact:action type="add" startTime="150715">
    <iact:property name="dataType" value="strokeEraser"/>
    <iact:actionData xml:id="d31">
      <inkml:trace xmlns:inkml="http://www.w3.org/2003/InkML" xml:id="stk25" contextRef="#ctx0" brushRef="#br6">32545 13715 0,'-47'-24'0,"23"24"0,-47 0 0,1 0 0,46-47 0</inkml:trace>
    </iact:actionData>
  </iact:action>
  <iact:action type="remove" startTime="150715">
    <iact:property name="style" value="instant"/>
    <iact:actionData xml:id="d32" ref="#d15"/>
  </iact:action>
  <iact:action type="add" startTime="150715">
    <iact:property name="dataType" value="strokeEraser"/>
    <iact:actionData xml:id="d33">
      <inkml:trace xmlns:inkml="http://www.w3.org/2003/InkML" xml:id="stk26" contextRef="#ctx0" brushRef="#br6">31436 11756 0,'0'23'0,"23"119"0,-23-95 0,0-23 0,0-142 0,0-236 0</inkml:trace>
    </iact:actionData>
  </iact:action>
  <iact:action type="add" startTime="150715">
    <iact:property name="dataType" value="strokeEraser"/>
    <iact:actionData xml:id="d34">
      <inkml:trace xmlns:inkml="http://www.w3.org/2003/InkML" xml:id="stk27" contextRef="#ctx0" brushRef="#br6">30917 10387 0,'0'0'0,"-48"0"0,1 23 0,0 1 0,23-1 0,-70-23 0,23 71 0,0-47 0</inkml:trace>
    </iact:actionData>
  </iact:action>
  <iact:action type="remove" startTime="150715">
    <iact:property name="style" value="instant"/>
    <iact:actionData xml:id="d35" ref="#d4"/>
  </iact:action>
  <iact:action type="add" startTime="150715">
    <iact:property name="dataType" value="strokeEraser"/>
    <iact:actionData xml:id="d36">
      <inkml:trace xmlns:inkml="http://www.w3.org/2003/InkML" xml:id="stk28" contextRef="#ctx0" brushRef="#br6">30515 10552 0,'-23'94'0,"-1"72"0,24 93 0,0 402 0,0-590 0,0-118 0,0-95 0,0 71 0</inkml:trace>
    </iact:actionData>
  </iact:action>
  <iact:action type="add" startTime="150715">
    <iact:property name="dataType" value="strokeEraser"/>
    <iact:actionData xml:id="d37">
      <inkml:trace xmlns:inkml="http://www.w3.org/2003/InkML" xml:id="stk29" contextRef="#ctx0" brushRef="#br6">30728 11661 0,'0'0'0,"212"213"0,95-1 0,-24 1 0,213 46 0,-119-46 0,-70 23 0,189 24 0,-260-166 0,-24 24 0,1-71 0,-119-47 0,-70 0 0,23 0 0</inkml:trace>
    </iact:actionData>
  </iact:action>
  <iact:action type="remove" startTime="150715">
    <iact:property name="style" value="instant"/>
    <iact:actionData xml:id="d38" ref="#d9"/>
  </iact:action>
  <iact:action type="add" startTime="150715">
    <iact:property name="dataType" value="strokeEraser"/>
    <iact:actionData xml:id="d39">
      <inkml:trace xmlns:inkml="http://www.w3.org/2003/InkML" xml:id="stk30" contextRef="#ctx0" brushRef="#br6">34575 13314 0,'0'0'0,"188"118"0,-46 94 0,-48-47 0,-70-94 0,0-23 0,-24-72 0,0-165 0,23-118 0</inkml:trace>
    </iact:actionData>
  </iact:action>
  <iact:action type="add" startTime="150715">
    <iact:property name="dataType" value="strokeEraser"/>
    <iact:actionData xml:id="d40">
      <inkml:trace xmlns:inkml="http://www.w3.org/2003/InkML" xml:id="stk31" contextRef="#ctx0" brushRef="#br6">35353 12818 0,'0'0'0,"24"118"0,-24 118 0,0-71 0,0-70 0,-24 94 0,1-142 0,23 165 0</inkml:trace>
    </iact:actionData>
  </iact:action>
  <iact:action type="add" startTime="150715">
    <iact:property name="dataType" value="strokeEraser"/>
    <iact:actionData xml:id="d41">
      <inkml:trace xmlns:inkml="http://www.w3.org/2003/InkML" xml:id="stk32" contextRef="#ctx0" brushRef="#br6">35637 16383 0,'0'0'0,"23"23"0</inkml:trace>
    </iact:actionData>
  </iact:action>
  <iact:action type="remove" startTime="150715">
    <iact:property name="style" value="instant"/>
    <iact:actionData xml:id="d42" ref="#d11"/>
  </iact:action>
  <iact:action type="add" startTime="150715">
    <iact:property name="dataType" value="strokeEraser"/>
    <iact:actionData xml:id="d43">
      <inkml:trace xmlns:inkml="http://www.w3.org/2003/InkML" xml:id="stk33" contextRef="#ctx0" brushRef="#br6">36746 16406 0,'24'24'0,"-24"-1"0,23 1 0</inkml:trace>
    </iact:actionData>
  </iact:action>
  <iact:action type="add" startTime="150715">
    <iact:property name="dataType" value="strokeEraser"/>
    <iact:actionData xml:id="d44">
      <inkml:trace xmlns:inkml="http://www.w3.org/2003/InkML" xml:id="stk34" contextRef="#ctx0" brushRef="#br6">36817 16501 0,'0'0'0,"0"70"0,-71-22 0,24 22 0,-71-22 0,71-48 0,-1 23 0,1-23 0,0 0 0,-24 0 0,-23 0 0,23 0 0,-23 0 0,-1 0 0,48 0 0,-71-141 0,47 141 0</inkml:trace>
    </iact:actionData>
  </iact:action>
  <iact:action type="remove" startTime="150715">
    <iact:property name="style" value="instant"/>
    <iact:actionData xml:id="d45" ref="#d10"/>
  </iact:action>
  <iact:action type="add" startTime="150715">
    <iact:property name="dataType" value="strokeEraser"/>
    <iact:actionData xml:id="d46">
      <inkml:trace xmlns:inkml="http://www.w3.org/2003/InkML" xml:id="stk35" contextRef="#ctx0" brushRef="#br6">35613 16548 0,'0'0'0,"0"165"0,0-71 0,0 1 0,0-24 0,-71 47 0,71-95 0,-23 1 0,-25-119 0,25-70 0,-1 47 0</inkml:trace>
    </iact:actionData>
  </iact:action>
  <iact:action type="add" startTime="150715">
    <iact:property name="dataType" value="strokeEraser"/>
    <iact:actionData xml:id="d47">
      <inkml:trace xmlns:inkml="http://www.w3.org/2003/InkML" xml:id="stk36" contextRef="#ctx0" brushRef="#br6">35424 16170 0,'0'94'0,"0"1"0,0-48 0,24 0 0,-24 24 0</inkml:trace>
    </iact:actionData>
  </iact:action>
  <iact:action type="remove" startTime="150715">
    <iact:property name="style" value="instant"/>
    <iact:actionData xml:id="d48" ref="#d13"/>
  </iact:action>
  <iact:action type="add" startTime="150715">
    <iact:property name="dataType" value="strokeEraser"/>
    <iact:actionData xml:id="d49">
      <inkml:trace xmlns:inkml="http://www.w3.org/2003/InkML" xml:id="stk37" contextRef="#ctx0" brushRef="#br6">35542 16194 0,'0'0'0,"95"47"0,-72 0 0,25 0 0,-25-283 0,-23-141 0</inkml:trace>
    </iact:actionData>
  </iact:action>
  <iact:action type="add" startTime="150715">
    <iact:property name="dataType" value="strokeEraser"/>
    <iact:actionData xml:id="d50">
      <inkml:trace xmlns:inkml="http://www.w3.org/2003/InkML" xml:id="stk38" contextRef="#ctx0" brushRef="#br6">35684 14848 0,'118'260'0,"0"23"0,24 95 0,-119 47 0,-23-236 0,0-95 0,0-47 0,0 0 0,-47-47 0,0 0 0,-48-23 0,95-24 0</inkml:trace>
    </iact:actionData>
  </iact:action>
  <iact:action type="add" startTime="150715">
    <iact:property name="dataType" value="strokeEraser"/>
    <iact:actionData xml:id="d51">
      <inkml:trace xmlns:inkml="http://www.w3.org/2003/InkML" xml:id="stk39" contextRef="#ctx0" brushRef="#br6">35896 16383 0,'48'118'0,"46"23"0,-23-94 0,-48 1 0,25-48 0,46 0 0,-47 0 0,48 0 0</inkml:trace>
    </iact:actionData>
  </iact:action>
  <iact:action type="add" startTime="150715">
    <iact:property name="dataType" value="strokeEraser"/>
    <iact:actionData xml:id="d52">
      <inkml:trace xmlns:inkml="http://www.w3.org/2003/InkML" xml:id="stk40" contextRef="#ctx0" brushRef="#br6">36817 16737 0,'0'0'0</inkml:trace>
    </iact:actionData>
  </iact:action>
  <iact:action type="add" startTime="150715">
    <iact:property name="dataType" value="strokeEraser"/>
    <iact:actionData xml:id="d53">
      <inkml:trace xmlns:inkml="http://www.w3.org/2003/InkML" xml:id="stk41" contextRef="#ctx0" brushRef="#br6">37737 17091 0,'24'23'0,"-24"1"0,-24 0 0,24-1 0,-47-23 0,-24 0 0,24 0 0,0 0 0</inkml:trace>
    </iact:actionData>
  </iact:action>
  <iact:action type="add" startTime="150715">
    <iact:property name="dataType" value="strokeEraser"/>
    <iact:actionData xml:id="d54">
      <inkml:trace xmlns:inkml="http://www.w3.org/2003/InkML" xml:id="stk42" contextRef="#ctx0" brushRef="#br6">36274 17185 0,'0'0'0,"-236"95"0,142-72 0,70-23 0</inkml:trace>
    </iact:actionData>
  </iact:action>
  <iact:action type="add" startTime="150715">
    <iact:property name="dataType" value="strokeEraser"/>
    <iact:actionData xml:id="d55">
      <inkml:trace xmlns:inkml="http://www.w3.org/2003/InkML" xml:id="stk43" contextRef="#ctx0" brushRef="#br6">36864 16925 0,'-24'0'0,"-70"71"0,0-47 0,-1 23 0,1 0 0,47-23 0,-1 0 0</inkml:trace>
    </iact:actionData>
  </iact:action>
  <iact:action type="add" startTime="150715">
    <iact:property name="dataType" value="strokeEraser"/>
    <iact:actionData xml:id="d56">
      <inkml:trace xmlns:inkml="http://www.w3.org/2003/InkML" xml:id="stk44" contextRef="#ctx0" brushRef="#br6">37666 16855 0,'0'0'0,"0"23"0,-47-23 0</inkml:trace>
    </iact:actionData>
  </iact:action>
  <iact:action type="add" startTime="150715">
    <iact:property name="dataType" value="strokeEraser"/>
    <iact:actionData xml:id="d57">
      <inkml:trace xmlns:inkml="http://www.w3.org/2003/InkML" xml:id="stk45" contextRef="#ctx0" brushRef="#br6">36510 16878 0,'94'0'0</inkml:trace>
    </iact:actionData>
  </iact:action>
  <iact:action type="remove" startTime="150715">
    <iact:property name="style" value="instant"/>
    <iact:actionData xml:id="d58" ref="#d12"/>
  </iact:action>
  <iact:action type="add" startTime="150715">
    <iact:property name="dataType" value="strokeEraser"/>
    <iact:actionData xml:id="d59">
      <inkml:trace xmlns:inkml="http://www.w3.org/2003/InkML" xml:id="stk46" contextRef="#ctx0" brushRef="#br6">37124 16784 0,'23'0'0,"-23"23"0,0 1 0,0 0 0,0-1 0,0 1 0,-23-1 0</inkml:trace>
    </iact:actionData>
  </iact:action>
  <iact:action type="add" startTime="150715">
    <iact:property name="dataType" value="strokeEraser"/>
    <iact:actionData xml:id="d60">
      <inkml:trace xmlns:inkml="http://www.w3.org/2003/InkML" xml:id="stk47" contextRef="#ctx0" brushRef="#br6">30279 16760 0,'24'0'0,"0"0"0,46 95 0,119 46 0</inkml:trace>
    </iact:actionData>
  </iact:action>
  <iact:action type="add" startTime="150715">
    <iact:property name="dataType" value="strokeEraser"/>
    <iact:actionData xml:id="d61">
      <inkml:trace xmlns:inkml="http://www.w3.org/2003/InkML" xml:id="stk48" contextRef="#ctx0" brushRef="#br6">31719 17539 0</inkml:trace>
    </iact:actionData>
  </iact:action>
  <iact:action type="remove" startTime="150715">
    <iact:property name="style" value="instant"/>
    <iact:actionData xml:id="d62" ref="#d17"/>
  </iact:action>
  <iact:action type="add" startTime="150715">
    <iact:property name="dataType" value="strokeEraser"/>
    <iact:actionData xml:id="d63">
      <inkml:trace xmlns:inkml="http://www.w3.org/2003/InkML" xml:id="stk49" contextRef="#ctx0" brushRef="#br6">32380 18342 0,'0'0'0,"94"118"0,48 0 0,-119-95 0,-23 25 0,-47-48 0,24 0 0,-25 0 0,-22 0 0,-25 23 0,24-23 0,-23 0 0,-24 0 0,24 0 0,-24 0 0,23 0 0,24 0 0,-23 0 0,0 0 0,70 0 0,-47 0 0,48 0 0,-1-23 0,0-1 0,-23-70 0,24 23 0,-72-24 0,72 1 0,23 0 0</inkml:trace>
    </iact:actionData>
  </iact:action>
  <iact:action type="remove" startTime="150715">
    <iact:property name="style" value="instant"/>
    <iact:actionData xml:id="d64" ref="#d7"/>
  </iact:action>
  <iact:action type="remove" startTime="150715">
    <iact:property name="style" value="instant"/>
    <iact:actionData xml:id="d65" ref="#d5"/>
  </iact:action>
  <iact:action type="remove" startTime="150715">
    <iact:property name="style" value="instant"/>
    <iact:actionData xml:id="d66" ref="#d8"/>
  </iact:action>
  <iact:action type="remove" startTime="150715">
    <iact:property name="style" value="instant"/>
    <iact:actionData xml:id="d67" ref="#d6"/>
  </iact:action>
  <iact:action type="remove" startTime="150715">
    <iact:property name="style" value="instant"/>
    <iact:actionData xml:id="d68" ref="#d18"/>
  </iact:action>
  <iact:action type="add" startTime="150715">
    <iact:property name="dataType" value="strokeEraser"/>
    <iact:actionData xml:id="d69">
      <inkml:trace xmlns:inkml="http://www.w3.org/2003/InkML" xml:id="stk50" contextRef="#ctx0" brushRef="#br6">30232 15887 0,'-23'0'0,"-1"0"0,24 23 0,-47 25 0,23-48 0,24 23 0,-23 1 0,-1-24 0,24 47 0,-71-23 0,24-1 0,-24 1 0,48-24 0,-25 0 0,25 0 0,-48 0 0,47 0 0,-46 0 0,-25-47 0,1 47 0,-24-24 0,0-23 0,47 47 0,47 0 0,24-24 0,0-23 0,-47 47 0,0 0 0,23 47 0,-46 24 0,-48 0 0,70-24 0,-22 0 0,-1 0 0,0 1 0,47-25 0,1 1 0,-1-24 0,1 0 0,-1 0 0,-47 47 0,0 0 0,-47 24 0,-23 24 0,-24 23 0,23-48 0,71 1 0,24-47 0,23-1 0,24-70 0,142-71 0,283-118 0,47 142 0,23-72 0,-46 119 0,141 0 0,-307-24 0,-212 71 0,-48 0 0,-23 24 0,-23-24 0,-1 0 0,1 0 0,-25 0 0,-70 0 0,48 0 0,-119-47 0,-71-48 0,95 72 0,0-1 0,94 0 0,47 1 0,24-1 0,0-23 0,0 23 0,24 1 0,47-1 0,-48 24 0,1-23 0,23-1 0,0 24 0,1 0 0,-25 47 0,48 0 0,-47-23 0,-1 0 0,-23-1 0,0 1 0,24-24 0,47 0 0,-71-47 0,23-1 0,1 25 0,23-24 0,0-24 0,-23 47 0,-24 48 0,-47 70 0,-1-23 0,1 0 0,-94 0 0,-1 47 0,0-71 0,-188 189 0,0-142 0,23 48 0,0-24 0,-47 47 0,-165-47 0,118-23 0,-142-48 0,94 24 0,-188-71 0,236 0 0,23 0 0,95 0 0,118 0 0,0 0 0,23 0 0,24 0 0,47-24 0,-23-47 0,-1 24 0,-46-142 0,94 24 0,-1 0 0,1-119 0,0-117 0,47 165 0,0-71 0,0 142 0,0 94 0,0 24 0,0-24 0,0 48 0,24 23 0,94 118 0,-71 47 0,71 47 0,-71-70 0,-47-48 0,0-23 0,24 47 0,-24-94 0,23 23 0,48-23 0,23-1 0,-23 1 0,0 23 0,-24 0 0,0 213 0,-47 165 0,0 236 0,0-95 0,-23 1 0,-24 117 0,23-306 0,-23-165 0,0 23 0,-1-95 0,-22-93 0,-1-25 0,24 1 0,-24-24 0,24 0 0,23 0 0,-23 0 0,0-166 0,-1-22 0,25-25 0,23 48 0,0-24 0,0-23 0,0-48 0,0 48 0,0-25 0,0 96 0,0-24 0,0 94 0,0-47 0,23 118 0,-23 94 0,0 24 0,0-23 0,0-25 0,-23-22 0,-24-1 0,-24-24 0,71 1 0,-47-24 0,-1-118 0,25-24 0,-1 119 0</inkml:trace>
    </iact:actionData>
  </iact:action>
  <iact:action type="add" startTime="166628">
    <iact:property name="dataType"/>
    <iact:actionData xml:id="d70">
      <inkml:trace xmlns:inkml="http://www.w3.org/2003/InkML" xml:id="stk51" contextRef="#ctx0" brushRef="#br4">25442 6444 0,'0'0'2,"-48"0"15,25 0-13,-1 0 4,1 0 1,-1 0-2,0 0 9,24 24 0,0-1-8,0 1 1,0 23-2,0 24 1,-47 118 0,47-95 0,-47 1 1,47 94-1,0-24 0,0-71 0,47 24 1,24-47-3,0 0 4,-24-24-4,-23-47 3,-1 0-2,24 0 9,24 0-8,24 0 1,-1 0-2,71 0 1,0 0 1,24 0-1,24 47-1,-25-47 1,25 0 0,-24 0 1,-118 0-2,-1 0 1,-46-47 16,0-24-8,-24 48 1,0-72-8,0 1-2,0-24 1,0 23-1,0 72 2,-48-48-1,25 24 0,-24 0-1,23 23 10,0 0-9,1 1 16,-24-1-8,47 1 24</inkml:trace>
    </iact:actionData>
  </iact:action>
  <iact:action type="add" startTime="171700">
    <iact:property name="dataType"/>
    <iact:actionData xml:id="d71">
      <inkml:trace xmlns:inkml="http://www.w3.org/2003/InkML" xml:id="stk52" contextRef="#ctx0" brushRef="#br4">15695 11449 0,'-24'0'8,"0"0"8,1 0-8,-1 0 0,1 0 0,-1 0 9,0 23 13,1 1 2,23 0-25,0 23 1,-24 0-1,-23 24 1,23-48 0,-23 25 1,0 22 0,0-46-2,23 0 2,1-1-2,-1 1 8,24-1 3,-47 48 6,47-47-17,-47 23 9,-1 0-7,25-23-3,23-1 3,0 25-1,0-25 8,0 1-8,0 0 32,0-1-7,47 1-26,0-24 9,95 23-8,23 48-1,24 24 2,-24-72-1,-71 48 1,-23-71-2,-24 24 2,-47-1-3,48-23 35,46-94-24,-47 70-9,24-23-1,-47 23 8,-1-23 3,-23 0-3,0 23-6,0-46 7,0 22 0,0 25-9,0-1 2,-23-70-2,-72-48 1,48 48 0,-24-1-1,24 24 1,23 24 1,24 24-1,-23 23 16,-1 0-7,-23-24-10,-24 0 1,48 24 1,-1-47-3,0 47 3,1-23 30</inkml:trace>
    </iact:actionData>
  </iact:action>
  <iact:action type="add" startTime="173259">
    <iact:property name="dataType"/>
    <iact:actionData xml:id="d72">
      <inkml:trace xmlns:inkml="http://www.w3.org/2003/InkML" xml:id="stk53" contextRef="#ctx0" brushRef="#br4">25418 5901 0,'0'0'1,"-24"0"5,1 0 1,-1 24 2,-23 47-1,23-48 1,-23 48-2,0-24 1,0 1 0,0-25 0,23 24-1,-47 1 3,48-1-3,-1-24 2,0 1 7,24 0-8,0-1-1,0 48 1,0 0 0,0-24 1,0 71-2,0-47 2,0 23-2,0-70 0,0 0 2,0-1-1,0 24 9,0-23-10,0 0 33,0-1-32,0 1 1,166 70 7,-96-47-9,25 1 2,-48-48-2,0 23 2,-23-23-2,-1 0 42,1 0-41,0-71-1,23 1 1,0-1 0,24-24 0,-24 48-1,0 24 11,-47-25-11,0 25 2,0-24-2,0-24 2,0 0-2,0 24 2,0-24-2,-47 24 2,47-24-1,-47-24-1,0 1 1,23 0 0,0 46-1,-23 1 10,24 24 8,23-1-2,-24 0-15,-47-23 0,48 47 8,-1 0-8</inkml:trace>
    </iact:actionData>
  </iact:action>
  <iact:action type="add" startTime="174811">
    <iact:property name="dataType"/>
    <iact:actionData xml:id="d73">
      <inkml:trace xmlns:inkml="http://www.w3.org/2003/InkML" xml:id="stk54" contextRef="#ctx0" brushRef="#br4">24568 12133 0,'0'0'1,"-70"-23"5,-25-1 2,-46 0 0,-25 1 0,48 23 0,0 0 1,71 0-1,24 0-1,-1 0 25,0 23-16,24 1 1,-23 0-8,23 23 7,0 47-9,0-70 1,0 23 0,0-23-1,0 23 1,0 24 0,0-24 16,0 47-16,47-23 8,0-24-8,48 1 1,-48-48-2,94 47 2,-117-24-1,47 1-1,23 23 1,-23-23 0,47 47 1,-24-48-2,1 1 2,-1-24-1,1 0 0,-72 24-1,1-24 2,23 0 30,0-48-30,0 48-2,-23-71 1,0 48 0,-24-1 1,23-23-2,-23-24 1,0 0 8,0 48-7,0-24-1,0 23-1,0 0 10,24 1-1,-24-1-9,0-23 2,0 23-1,0-23 0,0 0-1,0-47 1,0 70 0,-24-23 0,-47-1 9,1 48-9,46 0-1,-70-23 1,46-1 0,25 24 1,-48-23-1,47 23-1,1 0 1,-48-48 1,24 25-1,23 23 16,1-24 7,-1 24-23</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E3A54-2F3C-414E-A2AD-AA799464C970}" type="datetimeFigureOut">
              <a:rPr lang="en-US" smtClean="0"/>
              <a:t>7/21/2020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64B5C9-23C2-4C70-87A5-379352677C75}" type="slidenum">
              <a:rPr lang="en-US" smtClean="0"/>
              <a:t>‹#›</a:t>
            </a:fld>
            <a:endParaRPr lang="en-US"/>
          </a:p>
        </p:txBody>
      </p:sp>
    </p:spTree>
    <p:extLst>
      <p:ext uri="{BB962C8B-B14F-4D97-AF65-F5344CB8AC3E}">
        <p14:creationId xmlns:p14="http://schemas.microsoft.com/office/powerpoint/2010/main" val="82534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are looking at the ATMEGA328P-PU microcontroller, and starting from the upper left side of the board we see the 5V input voltage connected to the ADC Converter, as well as a decoupling capacitor to the ground to reduce noise. Moving down, we have another decoupling capacitor for the analog reference which is also grounded, and under that we have our 16 MHz ceramic resonator, and our ground pins. On the right, we have our digital and analog pins that we used for the peripheral data input, and the push button to reset during debugging.</a:t>
            </a:r>
          </a:p>
          <a:p>
            <a:endParaRPr lang="en-US" dirty="0"/>
          </a:p>
        </p:txBody>
      </p:sp>
      <p:sp>
        <p:nvSpPr>
          <p:cNvPr id="4" name="Slide Number Placeholder 3"/>
          <p:cNvSpPr>
            <a:spLocks noGrp="1"/>
          </p:cNvSpPr>
          <p:nvPr>
            <p:ph type="sldNum" sz="quarter" idx="5"/>
          </p:nvPr>
        </p:nvSpPr>
        <p:spPr/>
        <p:txBody>
          <a:bodyPr/>
          <a:lstStyle/>
          <a:p>
            <a:fld id="{B664B5C9-23C2-4C70-87A5-379352677C75}" type="slidenum">
              <a:rPr lang="en-US" smtClean="0"/>
              <a:t>22</a:t>
            </a:fld>
            <a:endParaRPr lang="en-US"/>
          </a:p>
        </p:txBody>
      </p:sp>
    </p:spTree>
    <p:extLst>
      <p:ext uri="{BB962C8B-B14F-4D97-AF65-F5344CB8AC3E}">
        <p14:creationId xmlns:p14="http://schemas.microsoft.com/office/powerpoint/2010/main" val="2892746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제목 슬라이드">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240"/>
            <a:ext cx="12191995" cy="6855518"/>
          </a:xfrm>
          <a:prstGeom prst="rect">
            <a:avLst/>
          </a:prstGeom>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2020-07-21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14" name="부제목 2"/>
          <p:cNvSpPr>
            <a:spLocks noGrp="1"/>
          </p:cNvSpPr>
          <p:nvPr>
            <p:ph type="subTitle" idx="1"/>
          </p:nvPr>
        </p:nvSpPr>
        <p:spPr>
          <a:xfrm>
            <a:off x="694696" y="1442220"/>
            <a:ext cx="9938398" cy="546954"/>
          </a:xfrm>
          <a:noFill/>
          <a:ln w="9525">
            <a:noFill/>
            <a:miter lim="800000"/>
            <a:headEnd/>
            <a:tailEnd/>
          </a:ln>
        </p:spPr>
        <p:txBody>
          <a:bodyPr vert="horz" wrap="square" lIns="99569" tIns="49785" rIns="99569" bIns="49785" numCol="1" rtlCol="0" anchor="t" anchorCtr="0" compatLnSpc="1">
            <a:prstTxWarp prst="textNoShape">
              <a:avLst/>
            </a:prstTxWarp>
            <a:noAutofit/>
          </a:bodyPr>
          <a:lstStyle>
            <a:lvl1pPr marL="0" indent="0" algn="r" defTabSz="995491" rtl="0" eaLnBrk="1" fontAlgn="base" latinLnBrk="1" hangingPunct="1">
              <a:lnSpc>
                <a:spcPct val="100000"/>
              </a:lnSpc>
              <a:spcBef>
                <a:spcPct val="0"/>
              </a:spcBef>
              <a:spcAft>
                <a:spcPct val="0"/>
              </a:spcAft>
              <a:buClr>
                <a:schemeClr val="hlink"/>
              </a:buClr>
              <a:buFont typeface="굴림체" pitchFamily="49" charset="-127"/>
              <a:buNone/>
              <a:defRPr lang="ko-KR" altLang="en-US" sz="1200" kern="1200" baseline="0" dirty="0">
                <a:solidFill>
                  <a:srgbClr val="07B8E1"/>
                </a:solidFill>
                <a:effectLst/>
                <a:latin typeface="+mj-lt"/>
                <a:ea typeface="맑은 고딕" pitchFamily="50" charset="-127"/>
                <a:cs typeface="+mj-cs"/>
              </a:defRPr>
            </a:lvl1pPr>
            <a:lvl2pPr marL="497745" indent="0" algn="ctr">
              <a:buNone/>
              <a:defRPr>
                <a:solidFill>
                  <a:schemeClr val="tx1">
                    <a:tint val="75000"/>
                  </a:schemeClr>
                </a:solidFill>
              </a:defRPr>
            </a:lvl2pPr>
            <a:lvl3pPr marL="995491" indent="0" algn="ctr">
              <a:buNone/>
              <a:defRPr>
                <a:solidFill>
                  <a:schemeClr val="tx1">
                    <a:tint val="75000"/>
                  </a:schemeClr>
                </a:solidFill>
              </a:defRPr>
            </a:lvl3pPr>
            <a:lvl4pPr marL="1493236" indent="0" algn="ctr">
              <a:buNone/>
              <a:defRPr>
                <a:solidFill>
                  <a:schemeClr val="tx1">
                    <a:tint val="75000"/>
                  </a:schemeClr>
                </a:solidFill>
              </a:defRPr>
            </a:lvl4pPr>
            <a:lvl5pPr marL="1990982" indent="0" algn="ctr">
              <a:buNone/>
              <a:defRPr>
                <a:solidFill>
                  <a:schemeClr val="tx1">
                    <a:tint val="75000"/>
                  </a:schemeClr>
                </a:solidFill>
              </a:defRPr>
            </a:lvl5pPr>
            <a:lvl6pPr marL="2488727" indent="0" algn="ctr">
              <a:buNone/>
              <a:defRPr>
                <a:solidFill>
                  <a:schemeClr val="tx1">
                    <a:tint val="75000"/>
                  </a:schemeClr>
                </a:solidFill>
              </a:defRPr>
            </a:lvl6pPr>
            <a:lvl7pPr marL="2986473" indent="0" algn="ctr">
              <a:buNone/>
              <a:defRPr>
                <a:solidFill>
                  <a:schemeClr val="tx1">
                    <a:tint val="75000"/>
                  </a:schemeClr>
                </a:solidFill>
              </a:defRPr>
            </a:lvl7pPr>
            <a:lvl8pPr marL="3484219" indent="0" algn="ctr">
              <a:buNone/>
              <a:defRPr>
                <a:solidFill>
                  <a:schemeClr val="tx1">
                    <a:tint val="75000"/>
                  </a:schemeClr>
                </a:solidFill>
              </a:defRPr>
            </a:lvl8pPr>
            <a:lvl9pPr marL="3981964" indent="0" algn="ctr">
              <a:buNone/>
              <a:defRPr>
                <a:solidFill>
                  <a:schemeClr val="tx1">
                    <a:tint val="75000"/>
                  </a:schemeClr>
                </a:solidFill>
              </a:defRPr>
            </a:lvl9pPr>
          </a:lstStyle>
          <a:p>
            <a:r>
              <a:rPr lang="en-US" altLang="ko-KR"/>
              <a:t>Click to edit Master subtitle style</a:t>
            </a:r>
            <a:endParaRPr lang="ko-KR" altLang="en-US"/>
          </a:p>
        </p:txBody>
      </p:sp>
      <p:sp>
        <p:nvSpPr>
          <p:cNvPr id="15" name="제목 1"/>
          <p:cNvSpPr>
            <a:spLocks noGrp="1"/>
          </p:cNvSpPr>
          <p:nvPr>
            <p:ph type="ctrTitle" hasCustomPrompt="1"/>
          </p:nvPr>
        </p:nvSpPr>
        <p:spPr>
          <a:xfrm>
            <a:off x="689321" y="2063458"/>
            <a:ext cx="9984765" cy="1151861"/>
          </a:xfrm>
          <a:noFill/>
          <a:ln w="9525">
            <a:noFill/>
            <a:miter lim="800000"/>
            <a:headEnd/>
            <a:tailEnd/>
          </a:ln>
        </p:spPr>
        <p:txBody>
          <a:bodyPr vert="horz" wrap="square" lIns="99569" tIns="49785" rIns="99569" bIns="49785" numCol="1" rtlCol="0" anchor="t" anchorCtr="0" compatLnSpc="1">
            <a:prstTxWarp prst="textNoShape">
              <a:avLst/>
            </a:prstTxWarp>
            <a:noAutofit/>
          </a:bodyPr>
          <a:lstStyle>
            <a:lvl1pPr marL="0" indent="0" algn="r" defTabSz="995491" rtl="0" eaLnBrk="1" fontAlgn="base" latinLnBrk="1" hangingPunct="1">
              <a:lnSpc>
                <a:spcPct val="100000"/>
              </a:lnSpc>
              <a:spcBef>
                <a:spcPct val="0"/>
              </a:spcBef>
              <a:spcAft>
                <a:spcPct val="0"/>
              </a:spcAft>
              <a:buClr>
                <a:schemeClr val="hlink"/>
              </a:buClr>
              <a:buFont typeface="굴림체" pitchFamily="49" charset="-127"/>
              <a:buNone/>
              <a:defRPr lang="ko-KR" altLang="en-US" sz="5799" kern="1200" baseline="0" dirty="0">
                <a:solidFill>
                  <a:schemeClr val="bg1"/>
                </a:solidFill>
                <a:effectLst/>
                <a:latin typeface="+mj-lt"/>
                <a:ea typeface="맑은 고딕" pitchFamily="50" charset="-127"/>
                <a:cs typeface="+mj-cs"/>
              </a:defRPr>
            </a:lvl1pPr>
          </a:lstStyle>
          <a:p>
            <a:r>
              <a:rPr lang="ko-KR" altLang="en-US"/>
              <a:t>제목을</a:t>
            </a:r>
            <a:r>
              <a:rPr lang="en-US" altLang="ko-KR"/>
              <a:t> </a:t>
            </a:r>
            <a:r>
              <a:rPr lang="ko-KR" altLang="en-US"/>
              <a:t>입력하시오</a:t>
            </a:r>
          </a:p>
        </p:txBody>
      </p:sp>
    </p:spTree>
    <p:extLst>
      <p:ext uri="{BB962C8B-B14F-4D97-AF65-F5344CB8AC3E}">
        <p14:creationId xmlns:p14="http://schemas.microsoft.com/office/powerpoint/2010/main" val="1729555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E9E6E1"/>
        </a:solidFill>
        <a:effectLst/>
      </p:bgPr>
    </p:bg>
    <p:spTree>
      <p:nvGrpSpPr>
        <p:cNvPr id="1" name="Shape 97"/>
        <p:cNvGrpSpPr/>
        <p:nvPr/>
      </p:nvGrpSpPr>
      <p:grpSpPr>
        <a:xfrm>
          <a:off x="0" y="0"/>
          <a:ext cx="0" cy="0"/>
          <a:chOff x="0" y="0"/>
          <a:chExt cx="0" cy="0"/>
        </a:xfrm>
      </p:grpSpPr>
      <p:sp>
        <p:nvSpPr>
          <p:cNvPr id="98" name="Google Shape;98;p3"/>
          <p:cNvSpPr txBox="1">
            <a:spLocks noGrp="1"/>
          </p:cNvSpPr>
          <p:nvPr>
            <p:ph type="ctrTitle"/>
          </p:nvPr>
        </p:nvSpPr>
        <p:spPr>
          <a:xfrm>
            <a:off x="2394016" y="2060603"/>
            <a:ext cx="7404000" cy="273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Font typeface="Barlow Condensed Medium"/>
              <a:buNone/>
              <a:defRPr sz="8000">
                <a:latin typeface="Barlow Condensed Medium"/>
                <a:ea typeface="Barlow Condensed Medium"/>
                <a:cs typeface="Barlow Condensed Medium"/>
                <a:sym typeface="Barlow Condensed Medium"/>
              </a:defRPr>
            </a:lvl1pPr>
            <a:lvl2pPr lvl="1" algn="r" rtl="0">
              <a:spcBef>
                <a:spcPts val="0"/>
              </a:spcBef>
              <a:spcAft>
                <a:spcPts val="0"/>
              </a:spcAft>
              <a:buClr>
                <a:srgbClr val="0B139E"/>
              </a:buClr>
              <a:buSzPts val="5200"/>
              <a:buNone/>
              <a:defRPr sz="6933">
                <a:solidFill>
                  <a:srgbClr val="0B139E"/>
                </a:solidFill>
              </a:defRPr>
            </a:lvl2pPr>
            <a:lvl3pPr lvl="2" algn="r" rtl="0">
              <a:spcBef>
                <a:spcPts val="0"/>
              </a:spcBef>
              <a:spcAft>
                <a:spcPts val="0"/>
              </a:spcAft>
              <a:buClr>
                <a:srgbClr val="0B139E"/>
              </a:buClr>
              <a:buSzPts val="5200"/>
              <a:buNone/>
              <a:defRPr sz="6933">
                <a:solidFill>
                  <a:srgbClr val="0B139E"/>
                </a:solidFill>
              </a:defRPr>
            </a:lvl3pPr>
            <a:lvl4pPr lvl="3" algn="r" rtl="0">
              <a:spcBef>
                <a:spcPts val="0"/>
              </a:spcBef>
              <a:spcAft>
                <a:spcPts val="0"/>
              </a:spcAft>
              <a:buClr>
                <a:srgbClr val="0B139E"/>
              </a:buClr>
              <a:buSzPts val="5200"/>
              <a:buNone/>
              <a:defRPr sz="6933">
                <a:solidFill>
                  <a:srgbClr val="0B139E"/>
                </a:solidFill>
              </a:defRPr>
            </a:lvl4pPr>
            <a:lvl5pPr lvl="4" algn="r" rtl="0">
              <a:spcBef>
                <a:spcPts val="0"/>
              </a:spcBef>
              <a:spcAft>
                <a:spcPts val="0"/>
              </a:spcAft>
              <a:buClr>
                <a:srgbClr val="0B139E"/>
              </a:buClr>
              <a:buSzPts val="5200"/>
              <a:buNone/>
              <a:defRPr sz="6933">
                <a:solidFill>
                  <a:srgbClr val="0B139E"/>
                </a:solidFill>
              </a:defRPr>
            </a:lvl5pPr>
            <a:lvl6pPr lvl="5" algn="r" rtl="0">
              <a:spcBef>
                <a:spcPts val="0"/>
              </a:spcBef>
              <a:spcAft>
                <a:spcPts val="0"/>
              </a:spcAft>
              <a:buClr>
                <a:srgbClr val="0B139E"/>
              </a:buClr>
              <a:buSzPts val="5200"/>
              <a:buNone/>
              <a:defRPr sz="6933">
                <a:solidFill>
                  <a:srgbClr val="0B139E"/>
                </a:solidFill>
              </a:defRPr>
            </a:lvl6pPr>
            <a:lvl7pPr lvl="6" algn="r" rtl="0">
              <a:spcBef>
                <a:spcPts val="0"/>
              </a:spcBef>
              <a:spcAft>
                <a:spcPts val="0"/>
              </a:spcAft>
              <a:buClr>
                <a:srgbClr val="0B139E"/>
              </a:buClr>
              <a:buSzPts val="5200"/>
              <a:buNone/>
              <a:defRPr sz="6933">
                <a:solidFill>
                  <a:srgbClr val="0B139E"/>
                </a:solidFill>
              </a:defRPr>
            </a:lvl7pPr>
            <a:lvl8pPr lvl="7" algn="r" rtl="0">
              <a:spcBef>
                <a:spcPts val="0"/>
              </a:spcBef>
              <a:spcAft>
                <a:spcPts val="0"/>
              </a:spcAft>
              <a:buClr>
                <a:srgbClr val="0B139E"/>
              </a:buClr>
              <a:buSzPts val="5200"/>
              <a:buNone/>
              <a:defRPr sz="6933">
                <a:solidFill>
                  <a:srgbClr val="0B139E"/>
                </a:solidFill>
              </a:defRPr>
            </a:lvl8pPr>
            <a:lvl9pPr lvl="8" algn="r" rtl="0">
              <a:spcBef>
                <a:spcPts val="0"/>
              </a:spcBef>
              <a:spcAft>
                <a:spcPts val="0"/>
              </a:spcAft>
              <a:buClr>
                <a:srgbClr val="0B139E"/>
              </a:buClr>
              <a:buSzPts val="5200"/>
              <a:buNone/>
              <a:defRPr sz="6933">
                <a:solidFill>
                  <a:srgbClr val="0B139E"/>
                </a:solidFill>
              </a:defRPr>
            </a:lvl9pPr>
          </a:lstStyle>
          <a:p>
            <a:r>
              <a:rPr lang="en-US"/>
              <a:t>Click to edit Master title style</a:t>
            </a:r>
            <a:endParaRPr/>
          </a:p>
        </p:txBody>
      </p:sp>
      <p:grpSp>
        <p:nvGrpSpPr>
          <p:cNvPr id="99" name="Google Shape;99;p3"/>
          <p:cNvGrpSpPr/>
          <p:nvPr/>
        </p:nvGrpSpPr>
        <p:grpSpPr>
          <a:xfrm flipH="1">
            <a:off x="-12" y="3196951"/>
            <a:ext cx="3400272" cy="3677223"/>
            <a:chOff x="1384075" y="241450"/>
            <a:chExt cx="4822625" cy="5215425"/>
          </a:xfrm>
        </p:grpSpPr>
        <p:sp>
          <p:nvSpPr>
            <p:cNvPr id="100" name="Google Shape;100;p3"/>
            <p:cNvSpPr/>
            <p:nvPr/>
          </p:nvSpPr>
          <p:spPr>
            <a:xfrm>
              <a:off x="5518700" y="2670675"/>
              <a:ext cx="688000" cy="798950"/>
            </a:xfrm>
            <a:custGeom>
              <a:avLst/>
              <a:gdLst/>
              <a:ahLst/>
              <a:cxnLst/>
              <a:rect l="l" t="t" r="r" b="b"/>
              <a:pathLst>
                <a:path w="27520" h="31958" extrusionOk="0">
                  <a:moveTo>
                    <a:pt x="27520" y="1"/>
                  </a:moveTo>
                  <a:lnTo>
                    <a:pt x="0" y="15979"/>
                  </a:lnTo>
                  <a:lnTo>
                    <a:pt x="27520" y="31957"/>
                  </a:lnTo>
                  <a:lnTo>
                    <a:pt x="27520"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01" name="Google Shape;101;p3"/>
            <p:cNvSpPr/>
            <p:nvPr/>
          </p:nvSpPr>
          <p:spPr>
            <a:xfrm>
              <a:off x="4827375" y="3070150"/>
              <a:ext cx="691350" cy="795575"/>
            </a:xfrm>
            <a:custGeom>
              <a:avLst/>
              <a:gdLst/>
              <a:ahLst/>
              <a:cxnLst/>
              <a:rect l="l" t="t" r="r" b="b"/>
              <a:pathLst>
                <a:path w="27654" h="31823" extrusionOk="0">
                  <a:moveTo>
                    <a:pt x="27653" y="0"/>
                  </a:moveTo>
                  <a:lnTo>
                    <a:pt x="0" y="15978"/>
                  </a:lnTo>
                  <a:lnTo>
                    <a:pt x="27653" y="31823"/>
                  </a:lnTo>
                  <a:lnTo>
                    <a:pt x="27653" y="0"/>
                  </a:lnTo>
                  <a:close/>
                </a:path>
              </a:pathLst>
            </a:custGeom>
            <a:solidFill>
              <a:srgbClr val="0C2E3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02" name="Google Shape;102;p3"/>
            <p:cNvSpPr/>
            <p:nvPr/>
          </p:nvSpPr>
          <p:spPr>
            <a:xfrm>
              <a:off x="4827375" y="2670675"/>
              <a:ext cx="691350" cy="798950"/>
            </a:xfrm>
            <a:custGeom>
              <a:avLst/>
              <a:gdLst/>
              <a:ahLst/>
              <a:cxnLst/>
              <a:rect l="l" t="t" r="r" b="b"/>
              <a:pathLst>
                <a:path w="27654" h="31958" extrusionOk="0">
                  <a:moveTo>
                    <a:pt x="0" y="1"/>
                  </a:moveTo>
                  <a:lnTo>
                    <a:pt x="0" y="31957"/>
                  </a:lnTo>
                  <a:lnTo>
                    <a:pt x="27653" y="15979"/>
                  </a:lnTo>
                  <a:lnTo>
                    <a:pt x="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03" name="Google Shape;103;p3"/>
            <p:cNvSpPr/>
            <p:nvPr/>
          </p:nvSpPr>
          <p:spPr>
            <a:xfrm>
              <a:off x="4827375" y="1479000"/>
              <a:ext cx="691350" cy="795600"/>
            </a:xfrm>
            <a:custGeom>
              <a:avLst/>
              <a:gdLst/>
              <a:ahLst/>
              <a:cxnLst/>
              <a:rect l="l" t="t" r="r" b="b"/>
              <a:pathLst>
                <a:path w="27654" h="31824" extrusionOk="0">
                  <a:moveTo>
                    <a:pt x="27653" y="1"/>
                  </a:moveTo>
                  <a:lnTo>
                    <a:pt x="0" y="15845"/>
                  </a:lnTo>
                  <a:lnTo>
                    <a:pt x="27653" y="31823"/>
                  </a:lnTo>
                  <a:lnTo>
                    <a:pt x="27653"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04" name="Google Shape;104;p3"/>
            <p:cNvSpPr/>
            <p:nvPr/>
          </p:nvSpPr>
          <p:spPr>
            <a:xfrm>
              <a:off x="4827375" y="1875125"/>
              <a:ext cx="691350" cy="1195050"/>
            </a:xfrm>
            <a:custGeom>
              <a:avLst/>
              <a:gdLst/>
              <a:ahLst/>
              <a:cxnLst/>
              <a:rect l="l" t="t" r="r" b="b"/>
              <a:pathLst>
                <a:path w="27654" h="47802" extrusionOk="0">
                  <a:moveTo>
                    <a:pt x="0" y="0"/>
                  </a:moveTo>
                  <a:lnTo>
                    <a:pt x="0" y="31823"/>
                  </a:lnTo>
                  <a:lnTo>
                    <a:pt x="134" y="31956"/>
                  </a:lnTo>
                  <a:lnTo>
                    <a:pt x="27653" y="47801"/>
                  </a:lnTo>
                  <a:lnTo>
                    <a:pt x="27653" y="15978"/>
                  </a:lnTo>
                  <a:lnTo>
                    <a:pt x="0" y="0"/>
                  </a:lnTo>
                  <a:close/>
                </a:path>
              </a:pathLst>
            </a:custGeom>
            <a:solidFill>
              <a:srgbClr val="F5340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05" name="Google Shape;105;p3"/>
            <p:cNvSpPr/>
            <p:nvPr/>
          </p:nvSpPr>
          <p:spPr>
            <a:xfrm>
              <a:off x="5518700" y="2274575"/>
              <a:ext cx="688000" cy="795600"/>
            </a:xfrm>
            <a:custGeom>
              <a:avLst/>
              <a:gdLst/>
              <a:ahLst/>
              <a:cxnLst/>
              <a:rect l="l" t="t" r="r" b="b"/>
              <a:pathLst>
                <a:path w="27520" h="31824" extrusionOk="0">
                  <a:moveTo>
                    <a:pt x="0" y="0"/>
                  </a:moveTo>
                  <a:lnTo>
                    <a:pt x="0" y="31823"/>
                  </a:lnTo>
                  <a:lnTo>
                    <a:pt x="27520" y="15978"/>
                  </a:lnTo>
                  <a:lnTo>
                    <a:pt x="0" y="0"/>
                  </a:lnTo>
                  <a:close/>
                </a:path>
              </a:pathLst>
            </a:custGeom>
            <a:solidFill>
              <a:srgbClr val="FF8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06" name="Google Shape;106;p3"/>
            <p:cNvSpPr/>
            <p:nvPr/>
          </p:nvSpPr>
          <p:spPr>
            <a:xfrm>
              <a:off x="4827375" y="3865700"/>
              <a:ext cx="691350" cy="1195050"/>
            </a:xfrm>
            <a:custGeom>
              <a:avLst/>
              <a:gdLst/>
              <a:ahLst/>
              <a:cxnLst/>
              <a:rect l="l" t="t" r="r" b="b"/>
              <a:pathLst>
                <a:path w="27654" h="47802" extrusionOk="0">
                  <a:moveTo>
                    <a:pt x="27653" y="1"/>
                  </a:moveTo>
                  <a:lnTo>
                    <a:pt x="0" y="15979"/>
                  </a:lnTo>
                  <a:lnTo>
                    <a:pt x="0" y="47802"/>
                  </a:lnTo>
                  <a:lnTo>
                    <a:pt x="134" y="47802"/>
                  </a:lnTo>
                  <a:lnTo>
                    <a:pt x="27653" y="31824"/>
                  </a:lnTo>
                  <a:lnTo>
                    <a:pt x="27653" y="1"/>
                  </a:ln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07" name="Google Shape;107;p3"/>
            <p:cNvSpPr/>
            <p:nvPr/>
          </p:nvSpPr>
          <p:spPr>
            <a:xfrm>
              <a:off x="4830700" y="4661275"/>
              <a:ext cx="688025" cy="795600"/>
            </a:xfrm>
            <a:custGeom>
              <a:avLst/>
              <a:gdLst/>
              <a:ahLst/>
              <a:cxnLst/>
              <a:rect l="l" t="t" r="r" b="b"/>
              <a:pathLst>
                <a:path w="27521" h="31824" extrusionOk="0">
                  <a:moveTo>
                    <a:pt x="27520" y="1"/>
                  </a:moveTo>
                  <a:lnTo>
                    <a:pt x="1" y="15979"/>
                  </a:lnTo>
                  <a:lnTo>
                    <a:pt x="27520" y="31823"/>
                  </a:lnTo>
                  <a:lnTo>
                    <a:pt x="2752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08" name="Google Shape;108;p3"/>
            <p:cNvSpPr/>
            <p:nvPr/>
          </p:nvSpPr>
          <p:spPr>
            <a:xfrm>
              <a:off x="5518700" y="3865700"/>
              <a:ext cx="688000" cy="795600"/>
            </a:xfrm>
            <a:custGeom>
              <a:avLst/>
              <a:gdLst/>
              <a:ahLst/>
              <a:cxnLst/>
              <a:rect l="l" t="t" r="r" b="b"/>
              <a:pathLst>
                <a:path w="27520" h="31824" extrusionOk="0">
                  <a:moveTo>
                    <a:pt x="0" y="1"/>
                  </a:moveTo>
                  <a:lnTo>
                    <a:pt x="0" y="31824"/>
                  </a:lnTo>
                  <a:lnTo>
                    <a:pt x="27520" y="15979"/>
                  </a:lnTo>
                  <a:lnTo>
                    <a:pt x="0"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09" name="Google Shape;109;p3"/>
            <p:cNvSpPr/>
            <p:nvPr/>
          </p:nvSpPr>
          <p:spPr>
            <a:xfrm>
              <a:off x="5518700" y="2670675"/>
              <a:ext cx="688000" cy="798950"/>
            </a:xfrm>
            <a:custGeom>
              <a:avLst/>
              <a:gdLst/>
              <a:ahLst/>
              <a:cxnLst/>
              <a:rect l="l" t="t" r="r" b="b"/>
              <a:pathLst>
                <a:path w="27520" h="31958" extrusionOk="0">
                  <a:moveTo>
                    <a:pt x="27520" y="1"/>
                  </a:moveTo>
                  <a:lnTo>
                    <a:pt x="0" y="15979"/>
                  </a:lnTo>
                  <a:lnTo>
                    <a:pt x="27520" y="31957"/>
                  </a:lnTo>
                  <a:lnTo>
                    <a:pt x="27520"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10" name="Google Shape;110;p3"/>
            <p:cNvSpPr/>
            <p:nvPr/>
          </p:nvSpPr>
          <p:spPr>
            <a:xfrm>
              <a:off x="4827375" y="3469600"/>
              <a:ext cx="691350" cy="795575"/>
            </a:xfrm>
            <a:custGeom>
              <a:avLst/>
              <a:gdLst/>
              <a:ahLst/>
              <a:cxnLst/>
              <a:rect l="l" t="t" r="r" b="b"/>
              <a:pathLst>
                <a:path w="27654" h="31823" extrusionOk="0">
                  <a:moveTo>
                    <a:pt x="0" y="0"/>
                  </a:moveTo>
                  <a:lnTo>
                    <a:pt x="0" y="31823"/>
                  </a:lnTo>
                  <a:lnTo>
                    <a:pt x="27653" y="15845"/>
                  </a:lnTo>
                  <a:lnTo>
                    <a:pt x="0" y="0"/>
                  </a:lnTo>
                  <a:close/>
                </a:path>
              </a:pathLst>
            </a:custGeom>
            <a:solidFill>
              <a:srgbClr val="00A6A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11" name="Google Shape;111;p3"/>
            <p:cNvSpPr/>
            <p:nvPr/>
          </p:nvSpPr>
          <p:spPr>
            <a:xfrm>
              <a:off x="4827375" y="3070150"/>
              <a:ext cx="691350" cy="795575"/>
            </a:xfrm>
            <a:custGeom>
              <a:avLst/>
              <a:gdLst/>
              <a:ahLst/>
              <a:cxnLst/>
              <a:rect l="l" t="t" r="r" b="b"/>
              <a:pathLst>
                <a:path w="27654" h="31823" extrusionOk="0">
                  <a:moveTo>
                    <a:pt x="27653" y="0"/>
                  </a:moveTo>
                  <a:lnTo>
                    <a:pt x="0" y="15978"/>
                  </a:lnTo>
                  <a:lnTo>
                    <a:pt x="27653" y="31823"/>
                  </a:lnTo>
                  <a:lnTo>
                    <a:pt x="27653" y="0"/>
                  </a:lnTo>
                  <a:close/>
                </a:path>
              </a:pathLst>
            </a:custGeom>
            <a:solidFill>
              <a:srgbClr val="0C2E3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12" name="Google Shape;112;p3"/>
            <p:cNvSpPr/>
            <p:nvPr/>
          </p:nvSpPr>
          <p:spPr>
            <a:xfrm>
              <a:off x="4827375" y="2670675"/>
              <a:ext cx="691350" cy="798950"/>
            </a:xfrm>
            <a:custGeom>
              <a:avLst/>
              <a:gdLst/>
              <a:ahLst/>
              <a:cxnLst/>
              <a:rect l="l" t="t" r="r" b="b"/>
              <a:pathLst>
                <a:path w="27654" h="31958" extrusionOk="0">
                  <a:moveTo>
                    <a:pt x="0" y="1"/>
                  </a:moveTo>
                  <a:lnTo>
                    <a:pt x="0" y="31957"/>
                  </a:lnTo>
                  <a:lnTo>
                    <a:pt x="27653" y="15979"/>
                  </a:lnTo>
                  <a:lnTo>
                    <a:pt x="0"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13" name="Google Shape;113;p3"/>
            <p:cNvSpPr/>
            <p:nvPr/>
          </p:nvSpPr>
          <p:spPr>
            <a:xfrm>
              <a:off x="4139375" y="2670675"/>
              <a:ext cx="688025" cy="798950"/>
            </a:xfrm>
            <a:custGeom>
              <a:avLst/>
              <a:gdLst/>
              <a:ahLst/>
              <a:cxnLst/>
              <a:rect l="l" t="t" r="r" b="b"/>
              <a:pathLst>
                <a:path w="27521" h="31958" extrusionOk="0">
                  <a:moveTo>
                    <a:pt x="27520" y="1"/>
                  </a:moveTo>
                  <a:lnTo>
                    <a:pt x="1" y="15979"/>
                  </a:lnTo>
                  <a:lnTo>
                    <a:pt x="27520" y="31957"/>
                  </a:lnTo>
                  <a:lnTo>
                    <a:pt x="2752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14" name="Google Shape;114;p3"/>
            <p:cNvSpPr/>
            <p:nvPr/>
          </p:nvSpPr>
          <p:spPr>
            <a:xfrm>
              <a:off x="4139375" y="3070150"/>
              <a:ext cx="688025" cy="795575"/>
            </a:xfrm>
            <a:custGeom>
              <a:avLst/>
              <a:gdLst/>
              <a:ahLst/>
              <a:cxnLst/>
              <a:rect l="l" t="t" r="r" b="b"/>
              <a:pathLst>
                <a:path w="27521" h="31823" extrusionOk="0">
                  <a:moveTo>
                    <a:pt x="1" y="0"/>
                  </a:moveTo>
                  <a:lnTo>
                    <a:pt x="1" y="31823"/>
                  </a:lnTo>
                  <a:lnTo>
                    <a:pt x="27520" y="15978"/>
                  </a:lnTo>
                  <a:lnTo>
                    <a:pt x="1" y="0"/>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15" name="Google Shape;115;p3"/>
            <p:cNvSpPr/>
            <p:nvPr/>
          </p:nvSpPr>
          <p:spPr>
            <a:xfrm>
              <a:off x="4827375" y="2670675"/>
              <a:ext cx="691350" cy="798950"/>
            </a:xfrm>
            <a:custGeom>
              <a:avLst/>
              <a:gdLst/>
              <a:ahLst/>
              <a:cxnLst/>
              <a:rect l="l" t="t" r="r" b="b"/>
              <a:pathLst>
                <a:path w="27654" h="31958" extrusionOk="0">
                  <a:moveTo>
                    <a:pt x="0" y="1"/>
                  </a:moveTo>
                  <a:lnTo>
                    <a:pt x="0" y="31957"/>
                  </a:lnTo>
                  <a:lnTo>
                    <a:pt x="27653" y="15979"/>
                  </a:lnTo>
                  <a:lnTo>
                    <a:pt x="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16" name="Google Shape;116;p3"/>
            <p:cNvSpPr/>
            <p:nvPr/>
          </p:nvSpPr>
          <p:spPr>
            <a:xfrm>
              <a:off x="3451375" y="3070150"/>
              <a:ext cx="688025" cy="795575"/>
            </a:xfrm>
            <a:custGeom>
              <a:avLst/>
              <a:gdLst/>
              <a:ahLst/>
              <a:cxnLst/>
              <a:rect l="l" t="t" r="r" b="b"/>
              <a:pathLst>
                <a:path w="27521" h="31823" extrusionOk="0">
                  <a:moveTo>
                    <a:pt x="27521" y="0"/>
                  </a:moveTo>
                  <a:lnTo>
                    <a:pt x="1" y="15978"/>
                  </a:lnTo>
                  <a:lnTo>
                    <a:pt x="27521" y="31823"/>
                  </a:lnTo>
                  <a:lnTo>
                    <a:pt x="27521" y="0"/>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17" name="Google Shape;117;p3"/>
            <p:cNvSpPr/>
            <p:nvPr/>
          </p:nvSpPr>
          <p:spPr>
            <a:xfrm>
              <a:off x="3451375" y="2670675"/>
              <a:ext cx="688025" cy="798950"/>
            </a:xfrm>
            <a:custGeom>
              <a:avLst/>
              <a:gdLst/>
              <a:ahLst/>
              <a:cxnLst/>
              <a:rect l="l" t="t" r="r" b="b"/>
              <a:pathLst>
                <a:path w="27521" h="31958" extrusionOk="0">
                  <a:moveTo>
                    <a:pt x="1" y="1"/>
                  </a:moveTo>
                  <a:lnTo>
                    <a:pt x="1" y="31957"/>
                  </a:lnTo>
                  <a:lnTo>
                    <a:pt x="27521" y="15979"/>
                  </a:lnTo>
                  <a:lnTo>
                    <a:pt x="1" y="1"/>
                  </a:lnTo>
                  <a:close/>
                </a:path>
              </a:pathLst>
            </a:custGeom>
            <a:solidFill>
              <a:srgbClr val="F5340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18" name="Google Shape;118;p3"/>
            <p:cNvSpPr/>
            <p:nvPr/>
          </p:nvSpPr>
          <p:spPr>
            <a:xfrm>
              <a:off x="3451375" y="1479000"/>
              <a:ext cx="688025" cy="795600"/>
            </a:xfrm>
            <a:custGeom>
              <a:avLst/>
              <a:gdLst/>
              <a:ahLst/>
              <a:cxnLst/>
              <a:rect l="l" t="t" r="r" b="b"/>
              <a:pathLst>
                <a:path w="27521" h="31824" extrusionOk="0">
                  <a:moveTo>
                    <a:pt x="27521" y="1"/>
                  </a:moveTo>
                  <a:lnTo>
                    <a:pt x="1" y="15845"/>
                  </a:lnTo>
                  <a:lnTo>
                    <a:pt x="27521" y="31823"/>
                  </a:lnTo>
                  <a:lnTo>
                    <a:pt x="27521" y="1"/>
                  </a:lnTo>
                  <a:close/>
                </a:path>
              </a:pathLst>
            </a:custGeom>
            <a:solidFill>
              <a:srgbClr val="1DCD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19" name="Google Shape;119;p3"/>
            <p:cNvSpPr/>
            <p:nvPr/>
          </p:nvSpPr>
          <p:spPr>
            <a:xfrm>
              <a:off x="3448050" y="1878450"/>
              <a:ext cx="694675" cy="1191725"/>
            </a:xfrm>
            <a:custGeom>
              <a:avLst/>
              <a:gdLst/>
              <a:ahLst/>
              <a:cxnLst/>
              <a:rect l="l" t="t" r="r" b="b"/>
              <a:pathLst>
                <a:path w="27787" h="47669" extrusionOk="0">
                  <a:moveTo>
                    <a:pt x="1" y="1"/>
                  </a:moveTo>
                  <a:lnTo>
                    <a:pt x="134" y="31823"/>
                  </a:lnTo>
                  <a:lnTo>
                    <a:pt x="27787" y="47668"/>
                  </a:lnTo>
                  <a:lnTo>
                    <a:pt x="27654" y="15845"/>
                  </a:lnTo>
                  <a:lnTo>
                    <a:pt x="1" y="1"/>
                  </a:lnTo>
                  <a:close/>
                </a:path>
              </a:pathLst>
            </a:custGeom>
            <a:solidFill>
              <a:srgbClr val="0C2E3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20" name="Google Shape;120;p3"/>
            <p:cNvSpPr/>
            <p:nvPr/>
          </p:nvSpPr>
          <p:spPr>
            <a:xfrm>
              <a:off x="4139375" y="1878450"/>
              <a:ext cx="688025" cy="1191725"/>
            </a:xfrm>
            <a:custGeom>
              <a:avLst/>
              <a:gdLst/>
              <a:ahLst/>
              <a:cxnLst/>
              <a:rect l="l" t="t" r="r" b="b"/>
              <a:pathLst>
                <a:path w="27521" h="47669" extrusionOk="0">
                  <a:moveTo>
                    <a:pt x="27520" y="1"/>
                  </a:moveTo>
                  <a:lnTo>
                    <a:pt x="1" y="15845"/>
                  </a:lnTo>
                  <a:lnTo>
                    <a:pt x="1" y="47668"/>
                  </a:lnTo>
                  <a:lnTo>
                    <a:pt x="27520" y="31823"/>
                  </a:lnTo>
                  <a:lnTo>
                    <a:pt x="27520" y="31690"/>
                  </a:lnTo>
                  <a:lnTo>
                    <a:pt x="27520" y="1"/>
                  </a:ln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21" name="Google Shape;121;p3"/>
            <p:cNvSpPr/>
            <p:nvPr/>
          </p:nvSpPr>
          <p:spPr>
            <a:xfrm>
              <a:off x="4382875" y="241450"/>
              <a:ext cx="201000" cy="229350"/>
            </a:xfrm>
            <a:custGeom>
              <a:avLst/>
              <a:gdLst/>
              <a:ahLst/>
              <a:cxnLst/>
              <a:rect l="l" t="t" r="r" b="b"/>
              <a:pathLst>
                <a:path w="8040" h="9174" extrusionOk="0">
                  <a:moveTo>
                    <a:pt x="8040" y="0"/>
                  </a:moveTo>
                  <a:lnTo>
                    <a:pt x="1" y="4604"/>
                  </a:lnTo>
                  <a:lnTo>
                    <a:pt x="8040" y="9174"/>
                  </a:lnTo>
                  <a:lnTo>
                    <a:pt x="8040" y="0"/>
                  </a:ln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22" name="Google Shape;122;p3"/>
            <p:cNvSpPr/>
            <p:nvPr/>
          </p:nvSpPr>
          <p:spPr>
            <a:xfrm>
              <a:off x="4139375" y="682600"/>
              <a:ext cx="688025" cy="796425"/>
            </a:xfrm>
            <a:custGeom>
              <a:avLst/>
              <a:gdLst/>
              <a:ahLst/>
              <a:cxnLst/>
              <a:rect l="l" t="t" r="r" b="b"/>
              <a:pathLst>
                <a:path w="27521" h="31857" extrusionOk="0">
                  <a:moveTo>
                    <a:pt x="1" y="0"/>
                  </a:moveTo>
                  <a:lnTo>
                    <a:pt x="1" y="31857"/>
                  </a:lnTo>
                  <a:lnTo>
                    <a:pt x="27520" y="15845"/>
                  </a:lnTo>
                  <a:lnTo>
                    <a:pt x="1" y="0"/>
                  </a:lnTo>
                  <a:close/>
                </a:path>
              </a:pathLst>
            </a:custGeom>
            <a:solidFill>
              <a:srgbClr val="1DCD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23" name="Google Shape;123;p3"/>
            <p:cNvSpPr/>
            <p:nvPr/>
          </p:nvSpPr>
          <p:spPr>
            <a:xfrm>
              <a:off x="3451375" y="4661275"/>
              <a:ext cx="1376025" cy="795600"/>
            </a:xfrm>
            <a:custGeom>
              <a:avLst/>
              <a:gdLst/>
              <a:ahLst/>
              <a:cxnLst/>
              <a:rect l="l" t="t" r="r" b="b"/>
              <a:pathLst>
                <a:path w="55041" h="31824" extrusionOk="0">
                  <a:moveTo>
                    <a:pt x="27521" y="1"/>
                  </a:moveTo>
                  <a:lnTo>
                    <a:pt x="1" y="15979"/>
                  </a:lnTo>
                  <a:lnTo>
                    <a:pt x="27521" y="31823"/>
                  </a:lnTo>
                  <a:lnTo>
                    <a:pt x="55040" y="15979"/>
                  </a:lnTo>
                  <a:lnTo>
                    <a:pt x="27521"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24" name="Google Shape;124;p3"/>
            <p:cNvSpPr/>
            <p:nvPr/>
          </p:nvSpPr>
          <p:spPr>
            <a:xfrm>
              <a:off x="4139375" y="3865700"/>
              <a:ext cx="688025" cy="1195050"/>
            </a:xfrm>
            <a:custGeom>
              <a:avLst/>
              <a:gdLst/>
              <a:ahLst/>
              <a:cxnLst/>
              <a:rect l="l" t="t" r="r" b="b"/>
              <a:pathLst>
                <a:path w="27521" h="47802" extrusionOk="0">
                  <a:moveTo>
                    <a:pt x="1" y="1"/>
                  </a:moveTo>
                  <a:lnTo>
                    <a:pt x="1" y="31824"/>
                  </a:lnTo>
                  <a:lnTo>
                    <a:pt x="27520" y="47802"/>
                  </a:lnTo>
                  <a:lnTo>
                    <a:pt x="27520" y="15979"/>
                  </a:lnTo>
                  <a:lnTo>
                    <a:pt x="1" y="1"/>
                  </a:lnTo>
                  <a:close/>
                </a:path>
              </a:pathLst>
            </a:custGeom>
            <a:solidFill>
              <a:srgbClr val="0C2E3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25" name="Google Shape;125;p3"/>
            <p:cNvSpPr/>
            <p:nvPr/>
          </p:nvSpPr>
          <p:spPr>
            <a:xfrm>
              <a:off x="4139375" y="3469600"/>
              <a:ext cx="688025" cy="795575"/>
            </a:xfrm>
            <a:custGeom>
              <a:avLst/>
              <a:gdLst/>
              <a:ahLst/>
              <a:cxnLst/>
              <a:rect l="l" t="t" r="r" b="b"/>
              <a:pathLst>
                <a:path w="27521" h="31823" extrusionOk="0">
                  <a:moveTo>
                    <a:pt x="27520" y="0"/>
                  </a:moveTo>
                  <a:lnTo>
                    <a:pt x="1" y="15845"/>
                  </a:lnTo>
                  <a:lnTo>
                    <a:pt x="27520" y="31823"/>
                  </a:lnTo>
                  <a:lnTo>
                    <a:pt x="27520" y="0"/>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26" name="Google Shape;126;p3"/>
            <p:cNvSpPr/>
            <p:nvPr/>
          </p:nvSpPr>
          <p:spPr>
            <a:xfrm>
              <a:off x="4827375" y="3469600"/>
              <a:ext cx="691350" cy="795575"/>
            </a:xfrm>
            <a:custGeom>
              <a:avLst/>
              <a:gdLst/>
              <a:ahLst/>
              <a:cxnLst/>
              <a:rect l="l" t="t" r="r" b="b"/>
              <a:pathLst>
                <a:path w="27654" h="31823" extrusionOk="0">
                  <a:moveTo>
                    <a:pt x="0" y="0"/>
                  </a:moveTo>
                  <a:lnTo>
                    <a:pt x="0" y="31823"/>
                  </a:lnTo>
                  <a:lnTo>
                    <a:pt x="27653" y="15845"/>
                  </a:lnTo>
                  <a:lnTo>
                    <a:pt x="0" y="0"/>
                  </a:lnTo>
                  <a:close/>
                </a:path>
              </a:pathLst>
            </a:custGeom>
            <a:solidFill>
              <a:srgbClr val="FF8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27" name="Google Shape;127;p3"/>
            <p:cNvSpPr/>
            <p:nvPr/>
          </p:nvSpPr>
          <p:spPr>
            <a:xfrm>
              <a:off x="4827375" y="2670675"/>
              <a:ext cx="691350" cy="798950"/>
            </a:xfrm>
            <a:custGeom>
              <a:avLst/>
              <a:gdLst/>
              <a:ahLst/>
              <a:cxnLst/>
              <a:rect l="l" t="t" r="r" b="b"/>
              <a:pathLst>
                <a:path w="27654" h="31958" extrusionOk="0">
                  <a:moveTo>
                    <a:pt x="0" y="1"/>
                  </a:moveTo>
                  <a:lnTo>
                    <a:pt x="0" y="31957"/>
                  </a:lnTo>
                  <a:lnTo>
                    <a:pt x="27653" y="15979"/>
                  </a:lnTo>
                  <a:lnTo>
                    <a:pt x="0"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28" name="Google Shape;128;p3"/>
            <p:cNvSpPr/>
            <p:nvPr/>
          </p:nvSpPr>
          <p:spPr>
            <a:xfrm>
              <a:off x="3451375" y="3469600"/>
              <a:ext cx="688025" cy="795575"/>
            </a:xfrm>
            <a:custGeom>
              <a:avLst/>
              <a:gdLst/>
              <a:ahLst/>
              <a:cxnLst/>
              <a:rect l="l" t="t" r="r" b="b"/>
              <a:pathLst>
                <a:path w="27521" h="31823" extrusionOk="0">
                  <a:moveTo>
                    <a:pt x="1" y="0"/>
                  </a:moveTo>
                  <a:lnTo>
                    <a:pt x="1" y="31823"/>
                  </a:lnTo>
                  <a:lnTo>
                    <a:pt x="27521" y="15845"/>
                  </a:lnTo>
                  <a:lnTo>
                    <a:pt x="1" y="0"/>
                  </a:lnTo>
                  <a:close/>
                </a:path>
              </a:pathLst>
            </a:custGeom>
            <a:solidFill>
              <a:srgbClr val="F5340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29" name="Google Shape;129;p3"/>
            <p:cNvSpPr/>
            <p:nvPr/>
          </p:nvSpPr>
          <p:spPr>
            <a:xfrm>
              <a:off x="3451375" y="2670675"/>
              <a:ext cx="1376025" cy="1195050"/>
            </a:xfrm>
            <a:custGeom>
              <a:avLst/>
              <a:gdLst/>
              <a:ahLst/>
              <a:cxnLst/>
              <a:rect l="l" t="t" r="r" b="b"/>
              <a:pathLst>
                <a:path w="55041" h="47802" extrusionOk="0">
                  <a:moveTo>
                    <a:pt x="55040" y="1"/>
                  </a:moveTo>
                  <a:lnTo>
                    <a:pt x="27521" y="15979"/>
                  </a:lnTo>
                  <a:lnTo>
                    <a:pt x="1" y="31957"/>
                  </a:lnTo>
                  <a:lnTo>
                    <a:pt x="27521" y="47802"/>
                  </a:lnTo>
                  <a:lnTo>
                    <a:pt x="55040" y="31957"/>
                  </a:lnTo>
                  <a:lnTo>
                    <a:pt x="55040" y="1"/>
                  </a:lnTo>
                  <a:close/>
                </a:path>
              </a:pathLst>
            </a:custGeom>
            <a:solidFill>
              <a:srgbClr val="F5340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30" name="Google Shape;130;p3"/>
            <p:cNvSpPr/>
            <p:nvPr/>
          </p:nvSpPr>
          <p:spPr>
            <a:xfrm>
              <a:off x="2760050" y="2670675"/>
              <a:ext cx="691350" cy="798950"/>
            </a:xfrm>
            <a:custGeom>
              <a:avLst/>
              <a:gdLst/>
              <a:ahLst/>
              <a:cxnLst/>
              <a:rect l="l" t="t" r="r" b="b"/>
              <a:pathLst>
                <a:path w="27654" h="31958" extrusionOk="0">
                  <a:moveTo>
                    <a:pt x="27654" y="1"/>
                  </a:moveTo>
                  <a:lnTo>
                    <a:pt x="1" y="15979"/>
                  </a:lnTo>
                  <a:lnTo>
                    <a:pt x="27654" y="31957"/>
                  </a:lnTo>
                  <a:lnTo>
                    <a:pt x="27654" y="1"/>
                  </a:lnTo>
                  <a:close/>
                </a:path>
              </a:pathLst>
            </a:custGeom>
            <a:solidFill>
              <a:srgbClr val="F5340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31" name="Google Shape;131;p3"/>
            <p:cNvSpPr/>
            <p:nvPr/>
          </p:nvSpPr>
          <p:spPr>
            <a:xfrm>
              <a:off x="2760050" y="3070150"/>
              <a:ext cx="691350" cy="795575"/>
            </a:xfrm>
            <a:custGeom>
              <a:avLst/>
              <a:gdLst/>
              <a:ahLst/>
              <a:cxnLst/>
              <a:rect l="l" t="t" r="r" b="b"/>
              <a:pathLst>
                <a:path w="27654" h="31823" extrusionOk="0">
                  <a:moveTo>
                    <a:pt x="1" y="0"/>
                  </a:moveTo>
                  <a:lnTo>
                    <a:pt x="1" y="31823"/>
                  </a:lnTo>
                  <a:lnTo>
                    <a:pt x="27654" y="15978"/>
                  </a:lnTo>
                  <a:lnTo>
                    <a:pt x="1" y="0"/>
                  </a:lnTo>
                  <a:close/>
                </a:path>
              </a:pathLst>
            </a:custGeom>
            <a:solidFill>
              <a:srgbClr val="E3651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32" name="Google Shape;132;p3"/>
            <p:cNvSpPr/>
            <p:nvPr/>
          </p:nvSpPr>
          <p:spPr>
            <a:xfrm>
              <a:off x="3451375" y="2670675"/>
              <a:ext cx="688025" cy="798950"/>
            </a:xfrm>
            <a:custGeom>
              <a:avLst/>
              <a:gdLst/>
              <a:ahLst/>
              <a:cxnLst/>
              <a:rect l="l" t="t" r="r" b="b"/>
              <a:pathLst>
                <a:path w="27521" h="31958" extrusionOk="0">
                  <a:moveTo>
                    <a:pt x="1" y="1"/>
                  </a:moveTo>
                  <a:lnTo>
                    <a:pt x="1" y="31957"/>
                  </a:lnTo>
                  <a:lnTo>
                    <a:pt x="27521" y="15979"/>
                  </a:lnTo>
                  <a:lnTo>
                    <a:pt x="1"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33" name="Google Shape;133;p3"/>
            <p:cNvSpPr/>
            <p:nvPr/>
          </p:nvSpPr>
          <p:spPr>
            <a:xfrm>
              <a:off x="2072075" y="1479000"/>
              <a:ext cx="688000" cy="795600"/>
            </a:xfrm>
            <a:custGeom>
              <a:avLst/>
              <a:gdLst/>
              <a:ahLst/>
              <a:cxnLst/>
              <a:rect l="l" t="t" r="r" b="b"/>
              <a:pathLst>
                <a:path w="27520" h="31824" extrusionOk="0">
                  <a:moveTo>
                    <a:pt x="27520" y="1"/>
                  </a:moveTo>
                  <a:lnTo>
                    <a:pt x="0" y="15845"/>
                  </a:lnTo>
                  <a:lnTo>
                    <a:pt x="27520" y="31823"/>
                  </a:lnTo>
                  <a:lnTo>
                    <a:pt x="27520" y="1"/>
                  </a:lnTo>
                  <a:close/>
                </a:path>
              </a:pathLst>
            </a:custGeom>
            <a:solidFill>
              <a:srgbClr val="FFD49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34" name="Google Shape;134;p3"/>
            <p:cNvSpPr/>
            <p:nvPr/>
          </p:nvSpPr>
          <p:spPr>
            <a:xfrm>
              <a:off x="1967825" y="2486400"/>
              <a:ext cx="322750" cy="371950"/>
            </a:xfrm>
            <a:custGeom>
              <a:avLst/>
              <a:gdLst/>
              <a:ahLst/>
              <a:cxnLst/>
              <a:rect l="l" t="t" r="r" b="b"/>
              <a:pathLst>
                <a:path w="12910" h="14878" extrusionOk="0">
                  <a:moveTo>
                    <a:pt x="1" y="0"/>
                  </a:moveTo>
                  <a:lnTo>
                    <a:pt x="1" y="14877"/>
                  </a:lnTo>
                  <a:lnTo>
                    <a:pt x="12910" y="7505"/>
                  </a:lnTo>
                  <a:lnTo>
                    <a:pt x="134"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35" name="Google Shape;135;p3"/>
            <p:cNvSpPr/>
            <p:nvPr/>
          </p:nvSpPr>
          <p:spPr>
            <a:xfrm>
              <a:off x="2065400" y="1412275"/>
              <a:ext cx="218500" cy="254375"/>
            </a:xfrm>
            <a:custGeom>
              <a:avLst/>
              <a:gdLst/>
              <a:ahLst/>
              <a:cxnLst/>
              <a:rect l="l" t="t" r="r" b="b"/>
              <a:pathLst>
                <a:path w="8740" h="10175" extrusionOk="0">
                  <a:moveTo>
                    <a:pt x="0" y="1"/>
                  </a:moveTo>
                  <a:lnTo>
                    <a:pt x="0" y="10175"/>
                  </a:lnTo>
                  <a:lnTo>
                    <a:pt x="8740" y="5005"/>
                  </a:lnTo>
                  <a:lnTo>
                    <a:pt x="0" y="1"/>
                  </a:lnTo>
                  <a:close/>
                </a:path>
              </a:pathLst>
            </a:custGeom>
            <a:solidFill>
              <a:srgbClr val="FFD49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36" name="Google Shape;136;p3"/>
            <p:cNvSpPr/>
            <p:nvPr/>
          </p:nvSpPr>
          <p:spPr>
            <a:xfrm>
              <a:off x="2760050" y="1878450"/>
              <a:ext cx="691350" cy="1191725"/>
            </a:xfrm>
            <a:custGeom>
              <a:avLst/>
              <a:gdLst/>
              <a:ahLst/>
              <a:cxnLst/>
              <a:rect l="l" t="t" r="r" b="b"/>
              <a:pathLst>
                <a:path w="27654" h="47669" extrusionOk="0">
                  <a:moveTo>
                    <a:pt x="27654" y="1"/>
                  </a:moveTo>
                  <a:lnTo>
                    <a:pt x="1" y="15845"/>
                  </a:lnTo>
                  <a:lnTo>
                    <a:pt x="1" y="47668"/>
                  </a:lnTo>
                  <a:lnTo>
                    <a:pt x="27521" y="31823"/>
                  </a:lnTo>
                  <a:lnTo>
                    <a:pt x="27654" y="31690"/>
                  </a:lnTo>
                  <a:lnTo>
                    <a:pt x="27654" y="1"/>
                  </a:lnTo>
                  <a:close/>
                </a:path>
              </a:pathLst>
            </a:custGeom>
            <a:solidFill>
              <a:srgbClr val="FF8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37" name="Google Shape;137;p3"/>
            <p:cNvSpPr/>
            <p:nvPr/>
          </p:nvSpPr>
          <p:spPr>
            <a:xfrm>
              <a:off x="2760050" y="1479000"/>
              <a:ext cx="691350" cy="795600"/>
            </a:xfrm>
            <a:custGeom>
              <a:avLst/>
              <a:gdLst/>
              <a:ahLst/>
              <a:cxnLst/>
              <a:rect l="l" t="t" r="r" b="b"/>
              <a:pathLst>
                <a:path w="27654" h="31824" extrusionOk="0">
                  <a:moveTo>
                    <a:pt x="1" y="1"/>
                  </a:moveTo>
                  <a:lnTo>
                    <a:pt x="1" y="31823"/>
                  </a:lnTo>
                  <a:lnTo>
                    <a:pt x="27654" y="15979"/>
                  </a:lnTo>
                  <a:lnTo>
                    <a:pt x="27654" y="15845"/>
                  </a:lnTo>
                  <a:lnTo>
                    <a:pt x="1"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38" name="Google Shape;138;p3"/>
            <p:cNvSpPr/>
            <p:nvPr/>
          </p:nvSpPr>
          <p:spPr>
            <a:xfrm>
              <a:off x="2072075" y="3865700"/>
              <a:ext cx="688000" cy="795600"/>
            </a:xfrm>
            <a:custGeom>
              <a:avLst/>
              <a:gdLst/>
              <a:ahLst/>
              <a:cxnLst/>
              <a:rect l="l" t="t" r="r" b="b"/>
              <a:pathLst>
                <a:path w="27520" h="31824" extrusionOk="0">
                  <a:moveTo>
                    <a:pt x="27520" y="1"/>
                  </a:moveTo>
                  <a:lnTo>
                    <a:pt x="0" y="15979"/>
                  </a:lnTo>
                  <a:lnTo>
                    <a:pt x="27520" y="31824"/>
                  </a:lnTo>
                  <a:lnTo>
                    <a:pt x="2752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39" name="Google Shape;139;p3"/>
            <p:cNvSpPr/>
            <p:nvPr/>
          </p:nvSpPr>
          <p:spPr>
            <a:xfrm>
              <a:off x="1384075" y="4661275"/>
              <a:ext cx="688025" cy="795600"/>
            </a:xfrm>
            <a:custGeom>
              <a:avLst/>
              <a:gdLst/>
              <a:ahLst/>
              <a:cxnLst/>
              <a:rect l="l" t="t" r="r" b="b"/>
              <a:pathLst>
                <a:path w="27521" h="31824" extrusionOk="0">
                  <a:moveTo>
                    <a:pt x="1" y="1"/>
                  </a:moveTo>
                  <a:lnTo>
                    <a:pt x="1" y="31823"/>
                  </a:lnTo>
                  <a:lnTo>
                    <a:pt x="27520" y="15979"/>
                  </a:lnTo>
                  <a:lnTo>
                    <a:pt x="1"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40" name="Google Shape;140;p3"/>
            <p:cNvSpPr/>
            <p:nvPr/>
          </p:nvSpPr>
          <p:spPr>
            <a:xfrm>
              <a:off x="2760050" y="3865700"/>
              <a:ext cx="691350" cy="1591175"/>
            </a:xfrm>
            <a:custGeom>
              <a:avLst/>
              <a:gdLst/>
              <a:ahLst/>
              <a:cxnLst/>
              <a:rect l="l" t="t" r="r" b="b"/>
              <a:pathLst>
                <a:path w="27654" h="63647" extrusionOk="0">
                  <a:moveTo>
                    <a:pt x="1" y="1"/>
                  </a:moveTo>
                  <a:lnTo>
                    <a:pt x="1" y="31824"/>
                  </a:lnTo>
                  <a:lnTo>
                    <a:pt x="1" y="63646"/>
                  </a:lnTo>
                  <a:lnTo>
                    <a:pt x="27521" y="47802"/>
                  </a:lnTo>
                  <a:lnTo>
                    <a:pt x="27654" y="47802"/>
                  </a:lnTo>
                  <a:lnTo>
                    <a:pt x="27654" y="15979"/>
                  </a:lnTo>
                  <a:lnTo>
                    <a:pt x="1"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41" name="Google Shape;141;p3"/>
            <p:cNvSpPr/>
            <p:nvPr/>
          </p:nvSpPr>
          <p:spPr>
            <a:xfrm>
              <a:off x="2760050" y="3469600"/>
              <a:ext cx="691350" cy="795575"/>
            </a:xfrm>
            <a:custGeom>
              <a:avLst/>
              <a:gdLst/>
              <a:ahLst/>
              <a:cxnLst/>
              <a:rect l="l" t="t" r="r" b="b"/>
              <a:pathLst>
                <a:path w="27654" h="31823" extrusionOk="0">
                  <a:moveTo>
                    <a:pt x="27654" y="0"/>
                  </a:moveTo>
                  <a:lnTo>
                    <a:pt x="1" y="15845"/>
                  </a:lnTo>
                  <a:lnTo>
                    <a:pt x="27654" y="31823"/>
                  </a:lnTo>
                  <a:lnTo>
                    <a:pt x="27654"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42" name="Google Shape;142;p3"/>
            <p:cNvSpPr/>
            <p:nvPr/>
          </p:nvSpPr>
          <p:spPr>
            <a:xfrm>
              <a:off x="3448050" y="3469600"/>
              <a:ext cx="691350" cy="1591150"/>
            </a:xfrm>
            <a:custGeom>
              <a:avLst/>
              <a:gdLst/>
              <a:ahLst/>
              <a:cxnLst/>
              <a:rect l="l" t="t" r="r" b="b"/>
              <a:pathLst>
                <a:path w="27654" h="63646" extrusionOk="0">
                  <a:moveTo>
                    <a:pt x="134" y="0"/>
                  </a:moveTo>
                  <a:lnTo>
                    <a:pt x="1" y="31823"/>
                  </a:lnTo>
                  <a:lnTo>
                    <a:pt x="134" y="31823"/>
                  </a:lnTo>
                  <a:lnTo>
                    <a:pt x="134" y="63646"/>
                  </a:lnTo>
                  <a:lnTo>
                    <a:pt x="27654" y="47668"/>
                  </a:lnTo>
                  <a:lnTo>
                    <a:pt x="27654" y="15845"/>
                  </a:lnTo>
                  <a:lnTo>
                    <a:pt x="134" y="0"/>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43" name="Google Shape;143;p3"/>
            <p:cNvSpPr/>
            <p:nvPr/>
          </p:nvSpPr>
          <p:spPr>
            <a:xfrm>
              <a:off x="2760050" y="2670675"/>
              <a:ext cx="1379350" cy="1195050"/>
            </a:xfrm>
            <a:custGeom>
              <a:avLst/>
              <a:gdLst/>
              <a:ahLst/>
              <a:cxnLst/>
              <a:rect l="l" t="t" r="r" b="b"/>
              <a:pathLst>
                <a:path w="55174" h="47802" extrusionOk="0">
                  <a:moveTo>
                    <a:pt x="27654" y="1"/>
                  </a:moveTo>
                  <a:lnTo>
                    <a:pt x="1" y="15979"/>
                  </a:lnTo>
                  <a:lnTo>
                    <a:pt x="1" y="47802"/>
                  </a:lnTo>
                  <a:lnTo>
                    <a:pt x="27654" y="31957"/>
                  </a:lnTo>
                  <a:lnTo>
                    <a:pt x="55174" y="15979"/>
                  </a:lnTo>
                  <a:lnTo>
                    <a:pt x="27654"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grpSp>
      <p:grpSp>
        <p:nvGrpSpPr>
          <p:cNvPr id="144" name="Google Shape;144;p3"/>
          <p:cNvGrpSpPr/>
          <p:nvPr/>
        </p:nvGrpSpPr>
        <p:grpSpPr>
          <a:xfrm flipH="1">
            <a:off x="8371904" y="-344757"/>
            <a:ext cx="3820083" cy="4818632"/>
            <a:chOff x="-26858" y="-227337"/>
            <a:chExt cx="2186403" cy="2757917"/>
          </a:xfrm>
        </p:grpSpPr>
        <p:sp>
          <p:nvSpPr>
            <p:cNvPr id="145" name="Google Shape;145;p3"/>
            <p:cNvSpPr/>
            <p:nvPr/>
          </p:nvSpPr>
          <p:spPr>
            <a:xfrm rot="10800000">
              <a:off x="-26858" y="614063"/>
              <a:ext cx="365586" cy="420700"/>
            </a:xfrm>
            <a:custGeom>
              <a:avLst/>
              <a:gdLst/>
              <a:ahLst/>
              <a:cxnLst/>
              <a:rect l="l" t="t" r="r" b="b"/>
              <a:pathLst>
                <a:path w="27654" h="31823" extrusionOk="0">
                  <a:moveTo>
                    <a:pt x="27653" y="0"/>
                  </a:moveTo>
                  <a:lnTo>
                    <a:pt x="0" y="15978"/>
                  </a:lnTo>
                  <a:lnTo>
                    <a:pt x="27653" y="31823"/>
                  </a:lnTo>
                  <a:lnTo>
                    <a:pt x="27653" y="0"/>
                  </a:lnTo>
                  <a:close/>
                </a:path>
              </a:pathLst>
            </a:custGeom>
            <a:solidFill>
              <a:srgbClr val="0C2E3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46" name="Google Shape;146;p3"/>
            <p:cNvSpPr/>
            <p:nvPr/>
          </p:nvSpPr>
          <p:spPr>
            <a:xfrm rot="10800000">
              <a:off x="-26858" y="823521"/>
              <a:ext cx="365586" cy="422485"/>
            </a:xfrm>
            <a:custGeom>
              <a:avLst/>
              <a:gdLst/>
              <a:ahLst/>
              <a:cxnLst/>
              <a:rect l="l" t="t" r="r" b="b"/>
              <a:pathLst>
                <a:path w="27654" h="31958" extrusionOk="0">
                  <a:moveTo>
                    <a:pt x="0" y="1"/>
                  </a:moveTo>
                  <a:lnTo>
                    <a:pt x="0" y="31957"/>
                  </a:lnTo>
                  <a:lnTo>
                    <a:pt x="27653" y="15979"/>
                  </a:lnTo>
                  <a:lnTo>
                    <a:pt x="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47" name="Google Shape;147;p3"/>
            <p:cNvSpPr/>
            <p:nvPr/>
          </p:nvSpPr>
          <p:spPr>
            <a:xfrm rot="10800000">
              <a:off x="-26858" y="1455450"/>
              <a:ext cx="365586" cy="420713"/>
            </a:xfrm>
            <a:custGeom>
              <a:avLst/>
              <a:gdLst/>
              <a:ahLst/>
              <a:cxnLst/>
              <a:rect l="l" t="t" r="r" b="b"/>
              <a:pathLst>
                <a:path w="27654" h="31824" extrusionOk="0">
                  <a:moveTo>
                    <a:pt x="27653" y="1"/>
                  </a:moveTo>
                  <a:lnTo>
                    <a:pt x="0" y="15845"/>
                  </a:lnTo>
                  <a:lnTo>
                    <a:pt x="27653" y="31823"/>
                  </a:lnTo>
                  <a:lnTo>
                    <a:pt x="27653"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48" name="Google Shape;148;p3"/>
            <p:cNvSpPr/>
            <p:nvPr/>
          </p:nvSpPr>
          <p:spPr>
            <a:xfrm rot="10800000">
              <a:off x="-26858" y="1034750"/>
              <a:ext cx="365586" cy="631942"/>
            </a:xfrm>
            <a:custGeom>
              <a:avLst/>
              <a:gdLst/>
              <a:ahLst/>
              <a:cxnLst/>
              <a:rect l="l" t="t" r="r" b="b"/>
              <a:pathLst>
                <a:path w="27654" h="47802" extrusionOk="0">
                  <a:moveTo>
                    <a:pt x="0" y="0"/>
                  </a:moveTo>
                  <a:lnTo>
                    <a:pt x="0" y="31823"/>
                  </a:lnTo>
                  <a:lnTo>
                    <a:pt x="134" y="31956"/>
                  </a:lnTo>
                  <a:lnTo>
                    <a:pt x="27653" y="47801"/>
                  </a:lnTo>
                  <a:lnTo>
                    <a:pt x="27653" y="15978"/>
                  </a:lnTo>
                  <a:lnTo>
                    <a:pt x="0" y="0"/>
                  </a:lnTo>
                  <a:close/>
                </a:path>
              </a:pathLst>
            </a:custGeom>
            <a:solidFill>
              <a:srgbClr val="F5340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49" name="Google Shape;149;p3"/>
            <p:cNvSpPr/>
            <p:nvPr/>
          </p:nvSpPr>
          <p:spPr>
            <a:xfrm rot="10800000">
              <a:off x="-26858" y="-17866"/>
              <a:ext cx="365586" cy="631942"/>
            </a:xfrm>
            <a:custGeom>
              <a:avLst/>
              <a:gdLst/>
              <a:ahLst/>
              <a:cxnLst/>
              <a:rect l="l" t="t" r="r" b="b"/>
              <a:pathLst>
                <a:path w="27654" h="47802" extrusionOk="0">
                  <a:moveTo>
                    <a:pt x="27653" y="1"/>
                  </a:moveTo>
                  <a:lnTo>
                    <a:pt x="0" y="15979"/>
                  </a:lnTo>
                  <a:lnTo>
                    <a:pt x="0" y="47802"/>
                  </a:lnTo>
                  <a:lnTo>
                    <a:pt x="134" y="47802"/>
                  </a:lnTo>
                  <a:lnTo>
                    <a:pt x="27653" y="31824"/>
                  </a:lnTo>
                  <a:lnTo>
                    <a:pt x="27653" y="1"/>
                  </a:ln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50" name="Google Shape;150;p3"/>
            <p:cNvSpPr/>
            <p:nvPr/>
          </p:nvSpPr>
          <p:spPr>
            <a:xfrm rot="10800000">
              <a:off x="-26858" y="-227337"/>
              <a:ext cx="363828" cy="420713"/>
            </a:xfrm>
            <a:custGeom>
              <a:avLst/>
              <a:gdLst/>
              <a:ahLst/>
              <a:cxnLst/>
              <a:rect l="l" t="t" r="r" b="b"/>
              <a:pathLst>
                <a:path w="27521" h="31824" extrusionOk="0">
                  <a:moveTo>
                    <a:pt x="27520" y="1"/>
                  </a:moveTo>
                  <a:lnTo>
                    <a:pt x="1" y="15979"/>
                  </a:lnTo>
                  <a:lnTo>
                    <a:pt x="27520" y="31823"/>
                  </a:lnTo>
                  <a:lnTo>
                    <a:pt x="2752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51" name="Google Shape;151;p3"/>
            <p:cNvSpPr/>
            <p:nvPr/>
          </p:nvSpPr>
          <p:spPr>
            <a:xfrm rot="10800000">
              <a:off x="-26858" y="402834"/>
              <a:ext cx="365586" cy="420700"/>
            </a:xfrm>
            <a:custGeom>
              <a:avLst/>
              <a:gdLst/>
              <a:ahLst/>
              <a:cxnLst/>
              <a:rect l="l" t="t" r="r" b="b"/>
              <a:pathLst>
                <a:path w="27654" h="31823" extrusionOk="0">
                  <a:moveTo>
                    <a:pt x="0" y="0"/>
                  </a:moveTo>
                  <a:lnTo>
                    <a:pt x="0" y="31823"/>
                  </a:lnTo>
                  <a:lnTo>
                    <a:pt x="27653" y="15845"/>
                  </a:lnTo>
                  <a:lnTo>
                    <a:pt x="0" y="0"/>
                  </a:lnTo>
                  <a:close/>
                </a:path>
              </a:pathLst>
            </a:custGeom>
            <a:solidFill>
              <a:srgbClr val="00A6A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52" name="Google Shape;152;p3"/>
            <p:cNvSpPr/>
            <p:nvPr/>
          </p:nvSpPr>
          <p:spPr>
            <a:xfrm rot="10800000">
              <a:off x="-26858" y="614063"/>
              <a:ext cx="365586" cy="420700"/>
            </a:xfrm>
            <a:custGeom>
              <a:avLst/>
              <a:gdLst/>
              <a:ahLst/>
              <a:cxnLst/>
              <a:rect l="l" t="t" r="r" b="b"/>
              <a:pathLst>
                <a:path w="27654" h="31823" extrusionOk="0">
                  <a:moveTo>
                    <a:pt x="27653" y="0"/>
                  </a:moveTo>
                  <a:lnTo>
                    <a:pt x="0" y="15978"/>
                  </a:lnTo>
                  <a:lnTo>
                    <a:pt x="27653" y="31823"/>
                  </a:lnTo>
                  <a:lnTo>
                    <a:pt x="27653" y="0"/>
                  </a:lnTo>
                  <a:close/>
                </a:path>
              </a:pathLst>
            </a:custGeom>
            <a:solidFill>
              <a:srgbClr val="0C2E3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53" name="Google Shape;153;p3"/>
            <p:cNvSpPr/>
            <p:nvPr/>
          </p:nvSpPr>
          <p:spPr>
            <a:xfrm rot="10800000">
              <a:off x="-26858" y="823521"/>
              <a:ext cx="365586" cy="422485"/>
            </a:xfrm>
            <a:custGeom>
              <a:avLst/>
              <a:gdLst/>
              <a:ahLst/>
              <a:cxnLst/>
              <a:rect l="l" t="t" r="r" b="b"/>
              <a:pathLst>
                <a:path w="27654" h="31958" extrusionOk="0">
                  <a:moveTo>
                    <a:pt x="0" y="1"/>
                  </a:moveTo>
                  <a:lnTo>
                    <a:pt x="0" y="31957"/>
                  </a:lnTo>
                  <a:lnTo>
                    <a:pt x="27653" y="15979"/>
                  </a:lnTo>
                  <a:lnTo>
                    <a:pt x="0"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54" name="Google Shape;154;p3"/>
            <p:cNvSpPr/>
            <p:nvPr/>
          </p:nvSpPr>
          <p:spPr>
            <a:xfrm rot="10800000">
              <a:off x="338715" y="823521"/>
              <a:ext cx="363828" cy="422485"/>
            </a:xfrm>
            <a:custGeom>
              <a:avLst/>
              <a:gdLst/>
              <a:ahLst/>
              <a:cxnLst/>
              <a:rect l="l" t="t" r="r" b="b"/>
              <a:pathLst>
                <a:path w="27521" h="31958" extrusionOk="0">
                  <a:moveTo>
                    <a:pt x="27520" y="1"/>
                  </a:moveTo>
                  <a:lnTo>
                    <a:pt x="1" y="15979"/>
                  </a:lnTo>
                  <a:lnTo>
                    <a:pt x="27520" y="31957"/>
                  </a:lnTo>
                  <a:lnTo>
                    <a:pt x="2752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55" name="Google Shape;155;p3"/>
            <p:cNvSpPr/>
            <p:nvPr/>
          </p:nvSpPr>
          <p:spPr>
            <a:xfrm rot="10800000">
              <a:off x="338715" y="614063"/>
              <a:ext cx="363828" cy="420700"/>
            </a:xfrm>
            <a:custGeom>
              <a:avLst/>
              <a:gdLst/>
              <a:ahLst/>
              <a:cxnLst/>
              <a:rect l="l" t="t" r="r" b="b"/>
              <a:pathLst>
                <a:path w="27521" h="31823" extrusionOk="0">
                  <a:moveTo>
                    <a:pt x="1" y="0"/>
                  </a:moveTo>
                  <a:lnTo>
                    <a:pt x="1" y="31823"/>
                  </a:lnTo>
                  <a:lnTo>
                    <a:pt x="27520" y="15978"/>
                  </a:lnTo>
                  <a:lnTo>
                    <a:pt x="1" y="0"/>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56" name="Google Shape;156;p3"/>
            <p:cNvSpPr/>
            <p:nvPr/>
          </p:nvSpPr>
          <p:spPr>
            <a:xfrm rot="10800000">
              <a:off x="-26858" y="823521"/>
              <a:ext cx="365586" cy="422485"/>
            </a:xfrm>
            <a:custGeom>
              <a:avLst/>
              <a:gdLst/>
              <a:ahLst/>
              <a:cxnLst/>
              <a:rect l="l" t="t" r="r" b="b"/>
              <a:pathLst>
                <a:path w="27654" h="31958" extrusionOk="0">
                  <a:moveTo>
                    <a:pt x="0" y="1"/>
                  </a:moveTo>
                  <a:lnTo>
                    <a:pt x="0" y="31957"/>
                  </a:lnTo>
                  <a:lnTo>
                    <a:pt x="27653" y="15979"/>
                  </a:lnTo>
                  <a:lnTo>
                    <a:pt x="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57" name="Google Shape;157;p3"/>
            <p:cNvSpPr/>
            <p:nvPr/>
          </p:nvSpPr>
          <p:spPr>
            <a:xfrm rot="10800000">
              <a:off x="702529" y="614063"/>
              <a:ext cx="363828" cy="420700"/>
            </a:xfrm>
            <a:custGeom>
              <a:avLst/>
              <a:gdLst/>
              <a:ahLst/>
              <a:cxnLst/>
              <a:rect l="l" t="t" r="r" b="b"/>
              <a:pathLst>
                <a:path w="27521" h="31823" extrusionOk="0">
                  <a:moveTo>
                    <a:pt x="27521" y="0"/>
                  </a:moveTo>
                  <a:lnTo>
                    <a:pt x="1" y="15978"/>
                  </a:lnTo>
                  <a:lnTo>
                    <a:pt x="27521" y="31823"/>
                  </a:lnTo>
                  <a:lnTo>
                    <a:pt x="27521" y="0"/>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58" name="Google Shape;158;p3"/>
            <p:cNvSpPr/>
            <p:nvPr/>
          </p:nvSpPr>
          <p:spPr>
            <a:xfrm rot="10800000">
              <a:off x="702529" y="823521"/>
              <a:ext cx="363828" cy="422485"/>
            </a:xfrm>
            <a:custGeom>
              <a:avLst/>
              <a:gdLst/>
              <a:ahLst/>
              <a:cxnLst/>
              <a:rect l="l" t="t" r="r" b="b"/>
              <a:pathLst>
                <a:path w="27521" h="31958" extrusionOk="0">
                  <a:moveTo>
                    <a:pt x="1" y="1"/>
                  </a:moveTo>
                  <a:lnTo>
                    <a:pt x="1" y="31957"/>
                  </a:lnTo>
                  <a:lnTo>
                    <a:pt x="27521" y="15979"/>
                  </a:lnTo>
                  <a:lnTo>
                    <a:pt x="1" y="1"/>
                  </a:lnTo>
                  <a:close/>
                </a:path>
              </a:pathLst>
            </a:custGeom>
            <a:solidFill>
              <a:srgbClr val="F5340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59" name="Google Shape;159;p3"/>
            <p:cNvSpPr/>
            <p:nvPr/>
          </p:nvSpPr>
          <p:spPr>
            <a:xfrm rot="10800000">
              <a:off x="702529" y="1455450"/>
              <a:ext cx="363828" cy="420713"/>
            </a:xfrm>
            <a:custGeom>
              <a:avLst/>
              <a:gdLst/>
              <a:ahLst/>
              <a:cxnLst/>
              <a:rect l="l" t="t" r="r" b="b"/>
              <a:pathLst>
                <a:path w="27521" h="31824" extrusionOk="0">
                  <a:moveTo>
                    <a:pt x="27521" y="1"/>
                  </a:moveTo>
                  <a:lnTo>
                    <a:pt x="1" y="15845"/>
                  </a:lnTo>
                  <a:lnTo>
                    <a:pt x="27521" y="31823"/>
                  </a:lnTo>
                  <a:lnTo>
                    <a:pt x="27521" y="1"/>
                  </a:lnTo>
                  <a:close/>
                </a:path>
              </a:pathLst>
            </a:custGeom>
            <a:solidFill>
              <a:srgbClr val="1DCD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60" name="Google Shape;160;p3"/>
            <p:cNvSpPr/>
            <p:nvPr/>
          </p:nvSpPr>
          <p:spPr>
            <a:xfrm rot="10800000">
              <a:off x="700771" y="1034750"/>
              <a:ext cx="367344" cy="630184"/>
            </a:xfrm>
            <a:custGeom>
              <a:avLst/>
              <a:gdLst/>
              <a:ahLst/>
              <a:cxnLst/>
              <a:rect l="l" t="t" r="r" b="b"/>
              <a:pathLst>
                <a:path w="27787" h="47669" extrusionOk="0">
                  <a:moveTo>
                    <a:pt x="1" y="1"/>
                  </a:moveTo>
                  <a:lnTo>
                    <a:pt x="134" y="31823"/>
                  </a:lnTo>
                  <a:lnTo>
                    <a:pt x="27787" y="47668"/>
                  </a:lnTo>
                  <a:lnTo>
                    <a:pt x="27654" y="15845"/>
                  </a:lnTo>
                  <a:lnTo>
                    <a:pt x="1" y="1"/>
                  </a:lnTo>
                  <a:close/>
                </a:path>
              </a:pathLst>
            </a:custGeom>
            <a:solidFill>
              <a:srgbClr val="0C2E3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61" name="Google Shape;161;p3"/>
            <p:cNvSpPr/>
            <p:nvPr/>
          </p:nvSpPr>
          <p:spPr>
            <a:xfrm rot="10800000">
              <a:off x="338715" y="1034750"/>
              <a:ext cx="363828" cy="630184"/>
            </a:xfrm>
            <a:custGeom>
              <a:avLst/>
              <a:gdLst/>
              <a:ahLst/>
              <a:cxnLst/>
              <a:rect l="l" t="t" r="r" b="b"/>
              <a:pathLst>
                <a:path w="27521" h="47669" extrusionOk="0">
                  <a:moveTo>
                    <a:pt x="27520" y="1"/>
                  </a:moveTo>
                  <a:lnTo>
                    <a:pt x="1" y="15845"/>
                  </a:lnTo>
                  <a:lnTo>
                    <a:pt x="1" y="47668"/>
                  </a:lnTo>
                  <a:lnTo>
                    <a:pt x="27520" y="31823"/>
                  </a:lnTo>
                  <a:lnTo>
                    <a:pt x="27520" y="31690"/>
                  </a:lnTo>
                  <a:lnTo>
                    <a:pt x="27520" y="1"/>
                  </a:ln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62" name="Google Shape;162;p3"/>
            <p:cNvSpPr/>
            <p:nvPr/>
          </p:nvSpPr>
          <p:spPr>
            <a:xfrm rot="10800000">
              <a:off x="467491" y="2409300"/>
              <a:ext cx="106289" cy="121280"/>
            </a:xfrm>
            <a:custGeom>
              <a:avLst/>
              <a:gdLst/>
              <a:ahLst/>
              <a:cxnLst/>
              <a:rect l="l" t="t" r="r" b="b"/>
              <a:pathLst>
                <a:path w="8040" h="9174" extrusionOk="0">
                  <a:moveTo>
                    <a:pt x="8040" y="0"/>
                  </a:moveTo>
                  <a:lnTo>
                    <a:pt x="1" y="4604"/>
                  </a:lnTo>
                  <a:lnTo>
                    <a:pt x="8040" y="9174"/>
                  </a:lnTo>
                  <a:lnTo>
                    <a:pt x="8040" y="0"/>
                  </a:ln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63" name="Google Shape;163;p3"/>
            <p:cNvSpPr/>
            <p:nvPr/>
          </p:nvSpPr>
          <p:spPr>
            <a:xfrm rot="10800000">
              <a:off x="338715" y="1876150"/>
              <a:ext cx="363828" cy="421150"/>
            </a:xfrm>
            <a:custGeom>
              <a:avLst/>
              <a:gdLst/>
              <a:ahLst/>
              <a:cxnLst/>
              <a:rect l="l" t="t" r="r" b="b"/>
              <a:pathLst>
                <a:path w="27521" h="31857" extrusionOk="0">
                  <a:moveTo>
                    <a:pt x="1" y="0"/>
                  </a:moveTo>
                  <a:lnTo>
                    <a:pt x="1" y="31857"/>
                  </a:lnTo>
                  <a:lnTo>
                    <a:pt x="27520" y="15845"/>
                  </a:lnTo>
                  <a:lnTo>
                    <a:pt x="1" y="0"/>
                  </a:lnTo>
                  <a:close/>
                </a:path>
              </a:pathLst>
            </a:custGeom>
            <a:solidFill>
              <a:srgbClr val="1DCD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64" name="Google Shape;164;p3"/>
            <p:cNvSpPr/>
            <p:nvPr/>
          </p:nvSpPr>
          <p:spPr>
            <a:xfrm rot="10800000">
              <a:off x="338715" y="-227337"/>
              <a:ext cx="727642" cy="420713"/>
            </a:xfrm>
            <a:custGeom>
              <a:avLst/>
              <a:gdLst/>
              <a:ahLst/>
              <a:cxnLst/>
              <a:rect l="l" t="t" r="r" b="b"/>
              <a:pathLst>
                <a:path w="55041" h="31824" extrusionOk="0">
                  <a:moveTo>
                    <a:pt x="27521" y="1"/>
                  </a:moveTo>
                  <a:lnTo>
                    <a:pt x="1" y="15979"/>
                  </a:lnTo>
                  <a:lnTo>
                    <a:pt x="27521" y="31823"/>
                  </a:lnTo>
                  <a:lnTo>
                    <a:pt x="55040" y="15979"/>
                  </a:lnTo>
                  <a:lnTo>
                    <a:pt x="27521"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65" name="Google Shape;165;p3"/>
            <p:cNvSpPr/>
            <p:nvPr/>
          </p:nvSpPr>
          <p:spPr>
            <a:xfrm rot="10800000">
              <a:off x="338715" y="-17866"/>
              <a:ext cx="363828" cy="631942"/>
            </a:xfrm>
            <a:custGeom>
              <a:avLst/>
              <a:gdLst/>
              <a:ahLst/>
              <a:cxnLst/>
              <a:rect l="l" t="t" r="r" b="b"/>
              <a:pathLst>
                <a:path w="27521" h="47802" extrusionOk="0">
                  <a:moveTo>
                    <a:pt x="1" y="1"/>
                  </a:moveTo>
                  <a:lnTo>
                    <a:pt x="1" y="31824"/>
                  </a:lnTo>
                  <a:lnTo>
                    <a:pt x="27520" y="47802"/>
                  </a:lnTo>
                  <a:lnTo>
                    <a:pt x="27520" y="15979"/>
                  </a:lnTo>
                  <a:lnTo>
                    <a:pt x="1" y="1"/>
                  </a:lnTo>
                  <a:close/>
                </a:path>
              </a:pathLst>
            </a:custGeom>
            <a:solidFill>
              <a:srgbClr val="0C2E3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66" name="Google Shape;166;p3"/>
            <p:cNvSpPr/>
            <p:nvPr/>
          </p:nvSpPr>
          <p:spPr>
            <a:xfrm rot="10800000">
              <a:off x="338715" y="402834"/>
              <a:ext cx="363828" cy="420700"/>
            </a:xfrm>
            <a:custGeom>
              <a:avLst/>
              <a:gdLst/>
              <a:ahLst/>
              <a:cxnLst/>
              <a:rect l="l" t="t" r="r" b="b"/>
              <a:pathLst>
                <a:path w="27521" h="31823" extrusionOk="0">
                  <a:moveTo>
                    <a:pt x="27520" y="0"/>
                  </a:moveTo>
                  <a:lnTo>
                    <a:pt x="1" y="15845"/>
                  </a:lnTo>
                  <a:lnTo>
                    <a:pt x="27520" y="31823"/>
                  </a:lnTo>
                  <a:lnTo>
                    <a:pt x="27520" y="0"/>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67" name="Google Shape;167;p3"/>
            <p:cNvSpPr/>
            <p:nvPr/>
          </p:nvSpPr>
          <p:spPr>
            <a:xfrm rot="10800000">
              <a:off x="-26858" y="402834"/>
              <a:ext cx="365586" cy="420700"/>
            </a:xfrm>
            <a:custGeom>
              <a:avLst/>
              <a:gdLst/>
              <a:ahLst/>
              <a:cxnLst/>
              <a:rect l="l" t="t" r="r" b="b"/>
              <a:pathLst>
                <a:path w="27654" h="31823" extrusionOk="0">
                  <a:moveTo>
                    <a:pt x="0" y="0"/>
                  </a:moveTo>
                  <a:lnTo>
                    <a:pt x="0" y="31823"/>
                  </a:lnTo>
                  <a:lnTo>
                    <a:pt x="27653" y="15845"/>
                  </a:lnTo>
                  <a:lnTo>
                    <a:pt x="0" y="0"/>
                  </a:lnTo>
                  <a:close/>
                </a:path>
              </a:pathLst>
            </a:custGeom>
            <a:solidFill>
              <a:srgbClr val="FF8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68" name="Google Shape;168;p3"/>
            <p:cNvSpPr/>
            <p:nvPr/>
          </p:nvSpPr>
          <p:spPr>
            <a:xfrm rot="10800000">
              <a:off x="-26858" y="823521"/>
              <a:ext cx="365586" cy="422485"/>
            </a:xfrm>
            <a:custGeom>
              <a:avLst/>
              <a:gdLst/>
              <a:ahLst/>
              <a:cxnLst/>
              <a:rect l="l" t="t" r="r" b="b"/>
              <a:pathLst>
                <a:path w="27654" h="31958" extrusionOk="0">
                  <a:moveTo>
                    <a:pt x="0" y="1"/>
                  </a:moveTo>
                  <a:lnTo>
                    <a:pt x="0" y="31957"/>
                  </a:lnTo>
                  <a:lnTo>
                    <a:pt x="27653" y="15979"/>
                  </a:lnTo>
                  <a:lnTo>
                    <a:pt x="0"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69" name="Google Shape;169;p3"/>
            <p:cNvSpPr/>
            <p:nvPr/>
          </p:nvSpPr>
          <p:spPr>
            <a:xfrm rot="10800000">
              <a:off x="702529" y="402834"/>
              <a:ext cx="363828" cy="420700"/>
            </a:xfrm>
            <a:custGeom>
              <a:avLst/>
              <a:gdLst/>
              <a:ahLst/>
              <a:cxnLst/>
              <a:rect l="l" t="t" r="r" b="b"/>
              <a:pathLst>
                <a:path w="27521" h="31823" extrusionOk="0">
                  <a:moveTo>
                    <a:pt x="1" y="0"/>
                  </a:moveTo>
                  <a:lnTo>
                    <a:pt x="1" y="31823"/>
                  </a:lnTo>
                  <a:lnTo>
                    <a:pt x="27521" y="15845"/>
                  </a:lnTo>
                  <a:lnTo>
                    <a:pt x="1" y="0"/>
                  </a:lnTo>
                  <a:close/>
                </a:path>
              </a:pathLst>
            </a:custGeom>
            <a:solidFill>
              <a:srgbClr val="F5340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70" name="Google Shape;170;p3"/>
            <p:cNvSpPr/>
            <p:nvPr/>
          </p:nvSpPr>
          <p:spPr>
            <a:xfrm rot="10800000">
              <a:off x="338715" y="614063"/>
              <a:ext cx="727642" cy="631942"/>
            </a:xfrm>
            <a:custGeom>
              <a:avLst/>
              <a:gdLst/>
              <a:ahLst/>
              <a:cxnLst/>
              <a:rect l="l" t="t" r="r" b="b"/>
              <a:pathLst>
                <a:path w="55041" h="47802" extrusionOk="0">
                  <a:moveTo>
                    <a:pt x="55040" y="1"/>
                  </a:moveTo>
                  <a:lnTo>
                    <a:pt x="27521" y="15979"/>
                  </a:lnTo>
                  <a:lnTo>
                    <a:pt x="1" y="31957"/>
                  </a:lnTo>
                  <a:lnTo>
                    <a:pt x="27521" y="47802"/>
                  </a:lnTo>
                  <a:lnTo>
                    <a:pt x="55040" y="31957"/>
                  </a:lnTo>
                  <a:lnTo>
                    <a:pt x="55040" y="1"/>
                  </a:lnTo>
                  <a:close/>
                </a:path>
              </a:pathLst>
            </a:custGeom>
            <a:solidFill>
              <a:srgbClr val="F5340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71" name="Google Shape;171;p3"/>
            <p:cNvSpPr/>
            <p:nvPr/>
          </p:nvSpPr>
          <p:spPr>
            <a:xfrm rot="10800000">
              <a:off x="1066343" y="823521"/>
              <a:ext cx="365586" cy="422485"/>
            </a:xfrm>
            <a:custGeom>
              <a:avLst/>
              <a:gdLst/>
              <a:ahLst/>
              <a:cxnLst/>
              <a:rect l="l" t="t" r="r" b="b"/>
              <a:pathLst>
                <a:path w="27654" h="31958" extrusionOk="0">
                  <a:moveTo>
                    <a:pt x="27654" y="1"/>
                  </a:moveTo>
                  <a:lnTo>
                    <a:pt x="1" y="15979"/>
                  </a:lnTo>
                  <a:lnTo>
                    <a:pt x="27654" y="31957"/>
                  </a:lnTo>
                  <a:lnTo>
                    <a:pt x="27654" y="1"/>
                  </a:lnTo>
                  <a:close/>
                </a:path>
              </a:pathLst>
            </a:custGeom>
            <a:solidFill>
              <a:srgbClr val="F5340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72" name="Google Shape;172;p3"/>
            <p:cNvSpPr/>
            <p:nvPr/>
          </p:nvSpPr>
          <p:spPr>
            <a:xfrm rot="10800000">
              <a:off x="1066343" y="614063"/>
              <a:ext cx="365586" cy="420700"/>
            </a:xfrm>
            <a:custGeom>
              <a:avLst/>
              <a:gdLst/>
              <a:ahLst/>
              <a:cxnLst/>
              <a:rect l="l" t="t" r="r" b="b"/>
              <a:pathLst>
                <a:path w="27654" h="31823" extrusionOk="0">
                  <a:moveTo>
                    <a:pt x="1" y="0"/>
                  </a:moveTo>
                  <a:lnTo>
                    <a:pt x="1" y="31823"/>
                  </a:lnTo>
                  <a:lnTo>
                    <a:pt x="27654" y="15978"/>
                  </a:lnTo>
                  <a:lnTo>
                    <a:pt x="1" y="0"/>
                  </a:lnTo>
                  <a:close/>
                </a:path>
              </a:pathLst>
            </a:custGeom>
            <a:solidFill>
              <a:srgbClr val="E3651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73" name="Google Shape;173;p3"/>
            <p:cNvSpPr/>
            <p:nvPr/>
          </p:nvSpPr>
          <p:spPr>
            <a:xfrm rot="10800000">
              <a:off x="702529" y="823521"/>
              <a:ext cx="363828" cy="422485"/>
            </a:xfrm>
            <a:custGeom>
              <a:avLst/>
              <a:gdLst/>
              <a:ahLst/>
              <a:cxnLst/>
              <a:rect l="l" t="t" r="r" b="b"/>
              <a:pathLst>
                <a:path w="27521" h="31958" extrusionOk="0">
                  <a:moveTo>
                    <a:pt x="1" y="1"/>
                  </a:moveTo>
                  <a:lnTo>
                    <a:pt x="1" y="31957"/>
                  </a:lnTo>
                  <a:lnTo>
                    <a:pt x="27521" y="15979"/>
                  </a:lnTo>
                  <a:lnTo>
                    <a:pt x="1"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74" name="Google Shape;174;p3"/>
            <p:cNvSpPr/>
            <p:nvPr/>
          </p:nvSpPr>
          <p:spPr>
            <a:xfrm rot="10800000">
              <a:off x="1431916" y="1455450"/>
              <a:ext cx="363814" cy="420713"/>
            </a:xfrm>
            <a:custGeom>
              <a:avLst/>
              <a:gdLst/>
              <a:ahLst/>
              <a:cxnLst/>
              <a:rect l="l" t="t" r="r" b="b"/>
              <a:pathLst>
                <a:path w="27520" h="31824" extrusionOk="0">
                  <a:moveTo>
                    <a:pt x="27520" y="1"/>
                  </a:moveTo>
                  <a:lnTo>
                    <a:pt x="0" y="15845"/>
                  </a:lnTo>
                  <a:lnTo>
                    <a:pt x="27520" y="31823"/>
                  </a:lnTo>
                  <a:lnTo>
                    <a:pt x="27520" y="1"/>
                  </a:lnTo>
                  <a:close/>
                </a:path>
              </a:pathLst>
            </a:custGeom>
            <a:solidFill>
              <a:srgbClr val="FFD49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75" name="Google Shape;175;p3"/>
            <p:cNvSpPr/>
            <p:nvPr/>
          </p:nvSpPr>
          <p:spPr>
            <a:xfrm rot="10800000">
              <a:off x="1680188" y="1146763"/>
              <a:ext cx="170670" cy="196687"/>
            </a:xfrm>
            <a:custGeom>
              <a:avLst/>
              <a:gdLst/>
              <a:ahLst/>
              <a:cxnLst/>
              <a:rect l="l" t="t" r="r" b="b"/>
              <a:pathLst>
                <a:path w="12910" h="14878" extrusionOk="0">
                  <a:moveTo>
                    <a:pt x="1" y="0"/>
                  </a:moveTo>
                  <a:lnTo>
                    <a:pt x="1" y="14877"/>
                  </a:lnTo>
                  <a:lnTo>
                    <a:pt x="12910" y="7505"/>
                  </a:lnTo>
                  <a:lnTo>
                    <a:pt x="134" y="0"/>
                  </a:lnTo>
                  <a:close/>
                </a:path>
              </a:pathLst>
            </a:custGeom>
            <a:solidFill>
              <a:srgbClr val="FF8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76" name="Google Shape;176;p3"/>
            <p:cNvSpPr/>
            <p:nvPr/>
          </p:nvSpPr>
          <p:spPr>
            <a:xfrm rot="10800000">
              <a:off x="1683717" y="1776934"/>
              <a:ext cx="115543" cy="134514"/>
            </a:xfrm>
            <a:custGeom>
              <a:avLst/>
              <a:gdLst/>
              <a:ahLst/>
              <a:cxnLst/>
              <a:rect l="l" t="t" r="r" b="b"/>
              <a:pathLst>
                <a:path w="8740" h="10175" extrusionOk="0">
                  <a:moveTo>
                    <a:pt x="0" y="1"/>
                  </a:moveTo>
                  <a:lnTo>
                    <a:pt x="0" y="10175"/>
                  </a:lnTo>
                  <a:lnTo>
                    <a:pt x="8740" y="5005"/>
                  </a:lnTo>
                  <a:lnTo>
                    <a:pt x="0" y="1"/>
                  </a:lnTo>
                  <a:close/>
                </a:path>
              </a:pathLst>
            </a:custGeom>
            <a:solidFill>
              <a:srgbClr val="FFD49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77" name="Google Shape;177;p3"/>
            <p:cNvSpPr/>
            <p:nvPr/>
          </p:nvSpPr>
          <p:spPr>
            <a:xfrm rot="10800000">
              <a:off x="1066343" y="1034750"/>
              <a:ext cx="365586" cy="630184"/>
            </a:xfrm>
            <a:custGeom>
              <a:avLst/>
              <a:gdLst/>
              <a:ahLst/>
              <a:cxnLst/>
              <a:rect l="l" t="t" r="r" b="b"/>
              <a:pathLst>
                <a:path w="27654" h="47669" extrusionOk="0">
                  <a:moveTo>
                    <a:pt x="27654" y="1"/>
                  </a:moveTo>
                  <a:lnTo>
                    <a:pt x="1" y="15845"/>
                  </a:lnTo>
                  <a:lnTo>
                    <a:pt x="1" y="47668"/>
                  </a:lnTo>
                  <a:lnTo>
                    <a:pt x="27521" y="31823"/>
                  </a:lnTo>
                  <a:lnTo>
                    <a:pt x="27654" y="31690"/>
                  </a:lnTo>
                  <a:lnTo>
                    <a:pt x="27654" y="1"/>
                  </a:lnTo>
                  <a:close/>
                </a:path>
              </a:pathLst>
            </a:custGeom>
            <a:solidFill>
              <a:srgbClr val="FF82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78" name="Google Shape;178;p3"/>
            <p:cNvSpPr/>
            <p:nvPr/>
          </p:nvSpPr>
          <p:spPr>
            <a:xfrm rot="10800000">
              <a:off x="1066343" y="1455450"/>
              <a:ext cx="365586" cy="420713"/>
            </a:xfrm>
            <a:custGeom>
              <a:avLst/>
              <a:gdLst/>
              <a:ahLst/>
              <a:cxnLst/>
              <a:rect l="l" t="t" r="r" b="b"/>
              <a:pathLst>
                <a:path w="27654" h="31824" extrusionOk="0">
                  <a:moveTo>
                    <a:pt x="1" y="1"/>
                  </a:moveTo>
                  <a:lnTo>
                    <a:pt x="1" y="31823"/>
                  </a:lnTo>
                  <a:lnTo>
                    <a:pt x="27654" y="15979"/>
                  </a:lnTo>
                  <a:lnTo>
                    <a:pt x="27654" y="15845"/>
                  </a:lnTo>
                  <a:lnTo>
                    <a:pt x="1"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79" name="Google Shape;179;p3"/>
            <p:cNvSpPr/>
            <p:nvPr/>
          </p:nvSpPr>
          <p:spPr>
            <a:xfrm rot="10800000">
              <a:off x="1431916" y="193363"/>
              <a:ext cx="363814" cy="420713"/>
            </a:xfrm>
            <a:custGeom>
              <a:avLst/>
              <a:gdLst/>
              <a:ahLst/>
              <a:cxnLst/>
              <a:rect l="l" t="t" r="r" b="b"/>
              <a:pathLst>
                <a:path w="27520" h="31824" extrusionOk="0">
                  <a:moveTo>
                    <a:pt x="27520" y="1"/>
                  </a:moveTo>
                  <a:lnTo>
                    <a:pt x="0" y="15979"/>
                  </a:lnTo>
                  <a:lnTo>
                    <a:pt x="27520" y="31824"/>
                  </a:lnTo>
                  <a:lnTo>
                    <a:pt x="2752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80" name="Google Shape;180;p3"/>
            <p:cNvSpPr/>
            <p:nvPr/>
          </p:nvSpPr>
          <p:spPr>
            <a:xfrm rot="10800000">
              <a:off x="1795717" y="-227337"/>
              <a:ext cx="363828" cy="420713"/>
            </a:xfrm>
            <a:custGeom>
              <a:avLst/>
              <a:gdLst/>
              <a:ahLst/>
              <a:cxnLst/>
              <a:rect l="l" t="t" r="r" b="b"/>
              <a:pathLst>
                <a:path w="27521" h="31824" extrusionOk="0">
                  <a:moveTo>
                    <a:pt x="1" y="1"/>
                  </a:moveTo>
                  <a:lnTo>
                    <a:pt x="1" y="31823"/>
                  </a:lnTo>
                  <a:lnTo>
                    <a:pt x="27520" y="15979"/>
                  </a:lnTo>
                  <a:lnTo>
                    <a:pt x="1"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81" name="Google Shape;181;p3"/>
            <p:cNvSpPr/>
            <p:nvPr/>
          </p:nvSpPr>
          <p:spPr>
            <a:xfrm rot="10800000">
              <a:off x="1066343" y="-227337"/>
              <a:ext cx="365586" cy="841413"/>
            </a:xfrm>
            <a:custGeom>
              <a:avLst/>
              <a:gdLst/>
              <a:ahLst/>
              <a:cxnLst/>
              <a:rect l="l" t="t" r="r" b="b"/>
              <a:pathLst>
                <a:path w="27654" h="63647" extrusionOk="0">
                  <a:moveTo>
                    <a:pt x="1" y="1"/>
                  </a:moveTo>
                  <a:lnTo>
                    <a:pt x="1" y="31824"/>
                  </a:lnTo>
                  <a:lnTo>
                    <a:pt x="1" y="63646"/>
                  </a:lnTo>
                  <a:lnTo>
                    <a:pt x="27521" y="47802"/>
                  </a:lnTo>
                  <a:lnTo>
                    <a:pt x="27654" y="47802"/>
                  </a:lnTo>
                  <a:lnTo>
                    <a:pt x="27654" y="15979"/>
                  </a:lnTo>
                  <a:lnTo>
                    <a:pt x="1"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82" name="Google Shape;182;p3"/>
            <p:cNvSpPr/>
            <p:nvPr/>
          </p:nvSpPr>
          <p:spPr>
            <a:xfrm rot="10800000">
              <a:off x="1066343" y="402834"/>
              <a:ext cx="365586" cy="420700"/>
            </a:xfrm>
            <a:custGeom>
              <a:avLst/>
              <a:gdLst/>
              <a:ahLst/>
              <a:cxnLst/>
              <a:rect l="l" t="t" r="r" b="b"/>
              <a:pathLst>
                <a:path w="27654" h="31823" extrusionOk="0">
                  <a:moveTo>
                    <a:pt x="27654" y="0"/>
                  </a:moveTo>
                  <a:lnTo>
                    <a:pt x="1" y="15845"/>
                  </a:lnTo>
                  <a:lnTo>
                    <a:pt x="27654" y="31823"/>
                  </a:lnTo>
                  <a:lnTo>
                    <a:pt x="27654"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83" name="Google Shape;183;p3"/>
            <p:cNvSpPr/>
            <p:nvPr/>
          </p:nvSpPr>
          <p:spPr>
            <a:xfrm rot="10800000">
              <a:off x="702529" y="-17866"/>
              <a:ext cx="365586" cy="841400"/>
            </a:xfrm>
            <a:custGeom>
              <a:avLst/>
              <a:gdLst/>
              <a:ahLst/>
              <a:cxnLst/>
              <a:rect l="l" t="t" r="r" b="b"/>
              <a:pathLst>
                <a:path w="27654" h="63646" extrusionOk="0">
                  <a:moveTo>
                    <a:pt x="134" y="0"/>
                  </a:moveTo>
                  <a:lnTo>
                    <a:pt x="1" y="31823"/>
                  </a:lnTo>
                  <a:lnTo>
                    <a:pt x="134" y="31823"/>
                  </a:lnTo>
                  <a:lnTo>
                    <a:pt x="134" y="63646"/>
                  </a:lnTo>
                  <a:lnTo>
                    <a:pt x="27654" y="47668"/>
                  </a:lnTo>
                  <a:lnTo>
                    <a:pt x="27654" y="15845"/>
                  </a:lnTo>
                  <a:lnTo>
                    <a:pt x="134" y="0"/>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84" name="Google Shape;184;p3"/>
            <p:cNvSpPr/>
            <p:nvPr/>
          </p:nvSpPr>
          <p:spPr>
            <a:xfrm rot="10800000">
              <a:off x="702529" y="614063"/>
              <a:ext cx="729400" cy="631942"/>
            </a:xfrm>
            <a:custGeom>
              <a:avLst/>
              <a:gdLst/>
              <a:ahLst/>
              <a:cxnLst/>
              <a:rect l="l" t="t" r="r" b="b"/>
              <a:pathLst>
                <a:path w="55174" h="47802" extrusionOk="0">
                  <a:moveTo>
                    <a:pt x="27654" y="1"/>
                  </a:moveTo>
                  <a:lnTo>
                    <a:pt x="1" y="15979"/>
                  </a:lnTo>
                  <a:lnTo>
                    <a:pt x="1" y="47802"/>
                  </a:lnTo>
                  <a:lnTo>
                    <a:pt x="27654" y="31957"/>
                  </a:lnTo>
                  <a:lnTo>
                    <a:pt x="55174" y="15979"/>
                  </a:lnTo>
                  <a:lnTo>
                    <a:pt x="27654"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grpSp>
    </p:spTree>
    <p:extLst>
      <p:ext uri="{BB962C8B-B14F-4D97-AF65-F5344CB8AC3E}">
        <p14:creationId xmlns:p14="http://schemas.microsoft.com/office/powerpoint/2010/main" val="346307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237"/>
        <p:cNvGrpSpPr/>
        <p:nvPr/>
      </p:nvGrpSpPr>
      <p:grpSpPr>
        <a:xfrm>
          <a:off x="0" y="0"/>
          <a:ext cx="0" cy="0"/>
          <a:chOff x="0" y="0"/>
          <a:chExt cx="0" cy="0"/>
        </a:xfrm>
      </p:grpSpPr>
      <p:grpSp>
        <p:nvGrpSpPr>
          <p:cNvPr id="238" name="Google Shape;238;p5"/>
          <p:cNvGrpSpPr/>
          <p:nvPr/>
        </p:nvGrpSpPr>
        <p:grpSpPr>
          <a:xfrm rot="10800000" flipH="1">
            <a:off x="8528348" y="5412516"/>
            <a:ext cx="3681885" cy="1459453"/>
            <a:chOff x="5543377" y="-26648"/>
            <a:chExt cx="3613943" cy="1432521"/>
          </a:xfrm>
        </p:grpSpPr>
        <p:sp>
          <p:nvSpPr>
            <p:cNvPr id="239" name="Google Shape;239;p5"/>
            <p:cNvSpPr/>
            <p:nvPr/>
          </p:nvSpPr>
          <p:spPr>
            <a:xfrm rot="-5400000">
              <a:off x="7539604" y="-62757"/>
              <a:ext cx="479036" cy="551254"/>
            </a:xfrm>
            <a:custGeom>
              <a:avLst/>
              <a:gdLst/>
              <a:ahLst/>
              <a:cxnLst/>
              <a:rect l="l" t="t" r="r" b="b"/>
              <a:pathLst>
                <a:path w="27654" h="31823" extrusionOk="0">
                  <a:moveTo>
                    <a:pt x="27653" y="0"/>
                  </a:moveTo>
                  <a:lnTo>
                    <a:pt x="0" y="15978"/>
                  </a:lnTo>
                  <a:lnTo>
                    <a:pt x="27653" y="31823"/>
                  </a:lnTo>
                  <a:lnTo>
                    <a:pt x="27653" y="0"/>
                  </a:lnTo>
                  <a:close/>
                </a:path>
              </a:pathLst>
            </a:custGeom>
            <a:solidFill>
              <a:srgbClr val="0C2E3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40" name="Google Shape;240;p5"/>
            <p:cNvSpPr/>
            <p:nvPr/>
          </p:nvSpPr>
          <p:spPr>
            <a:xfrm rot="-5400000">
              <a:off x="7263962" y="-63926"/>
              <a:ext cx="479036" cy="553592"/>
            </a:xfrm>
            <a:custGeom>
              <a:avLst/>
              <a:gdLst/>
              <a:ahLst/>
              <a:cxnLst/>
              <a:rect l="l" t="t" r="r" b="b"/>
              <a:pathLst>
                <a:path w="27654" h="31958" extrusionOk="0">
                  <a:moveTo>
                    <a:pt x="0" y="1"/>
                  </a:moveTo>
                  <a:lnTo>
                    <a:pt x="0" y="31957"/>
                  </a:lnTo>
                  <a:lnTo>
                    <a:pt x="27653" y="15979"/>
                  </a:lnTo>
                  <a:lnTo>
                    <a:pt x="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41" name="Google Shape;241;p5"/>
            <p:cNvSpPr/>
            <p:nvPr/>
          </p:nvSpPr>
          <p:spPr>
            <a:xfrm rot="-5400000">
              <a:off x="6437042" y="-62766"/>
              <a:ext cx="479036" cy="551271"/>
            </a:xfrm>
            <a:custGeom>
              <a:avLst/>
              <a:gdLst/>
              <a:ahLst/>
              <a:cxnLst/>
              <a:rect l="l" t="t" r="r" b="b"/>
              <a:pathLst>
                <a:path w="27654" h="31824" extrusionOk="0">
                  <a:moveTo>
                    <a:pt x="27653" y="1"/>
                  </a:moveTo>
                  <a:lnTo>
                    <a:pt x="0" y="15845"/>
                  </a:lnTo>
                  <a:lnTo>
                    <a:pt x="27653" y="31823"/>
                  </a:lnTo>
                  <a:lnTo>
                    <a:pt x="27653"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42" name="Google Shape;242;p5"/>
            <p:cNvSpPr/>
            <p:nvPr/>
          </p:nvSpPr>
          <p:spPr>
            <a:xfrm rot="-5400000">
              <a:off x="6849922" y="-201155"/>
              <a:ext cx="479036" cy="828050"/>
            </a:xfrm>
            <a:custGeom>
              <a:avLst/>
              <a:gdLst/>
              <a:ahLst/>
              <a:cxnLst/>
              <a:rect l="l" t="t" r="r" b="b"/>
              <a:pathLst>
                <a:path w="27654" h="47802" extrusionOk="0">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43" name="Google Shape;243;p5"/>
            <p:cNvSpPr/>
            <p:nvPr/>
          </p:nvSpPr>
          <p:spPr>
            <a:xfrm rot="-5400000">
              <a:off x="8229270" y="-201155"/>
              <a:ext cx="479036" cy="828050"/>
            </a:xfrm>
            <a:custGeom>
              <a:avLst/>
              <a:gdLst/>
              <a:ahLst/>
              <a:cxnLst/>
              <a:rect l="l" t="t" r="r" b="b"/>
              <a:pathLst>
                <a:path w="27654" h="47802" extrusionOk="0">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44" name="Google Shape;244;p5"/>
            <p:cNvSpPr/>
            <p:nvPr/>
          </p:nvSpPr>
          <p:spPr>
            <a:xfrm rot="-5400000">
              <a:off x="8643318" y="-63918"/>
              <a:ext cx="476733" cy="551271"/>
            </a:xfrm>
            <a:custGeom>
              <a:avLst/>
              <a:gdLst/>
              <a:ahLst/>
              <a:cxnLst/>
              <a:rect l="l" t="t" r="r" b="b"/>
              <a:pathLst>
                <a:path w="27521" h="31824" extrusionOk="0">
                  <a:moveTo>
                    <a:pt x="27520" y="1"/>
                  </a:moveTo>
                  <a:lnTo>
                    <a:pt x="1" y="15979"/>
                  </a:lnTo>
                  <a:lnTo>
                    <a:pt x="27520" y="31823"/>
                  </a:lnTo>
                  <a:lnTo>
                    <a:pt x="2752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45" name="Google Shape;245;p5"/>
            <p:cNvSpPr/>
            <p:nvPr/>
          </p:nvSpPr>
          <p:spPr>
            <a:xfrm rot="-5400000">
              <a:off x="7816399" y="-62757"/>
              <a:ext cx="479036" cy="551254"/>
            </a:xfrm>
            <a:custGeom>
              <a:avLst/>
              <a:gdLst/>
              <a:ahLst/>
              <a:cxnLst/>
              <a:rect l="l" t="t" r="r" b="b"/>
              <a:pathLst>
                <a:path w="27654" h="31823" extrusionOk="0">
                  <a:moveTo>
                    <a:pt x="0" y="0"/>
                  </a:moveTo>
                  <a:lnTo>
                    <a:pt x="0" y="31823"/>
                  </a:lnTo>
                  <a:lnTo>
                    <a:pt x="27653" y="15845"/>
                  </a:lnTo>
                  <a:lnTo>
                    <a:pt x="0" y="0"/>
                  </a:lnTo>
                  <a:close/>
                </a:path>
              </a:pathLst>
            </a:custGeom>
            <a:solidFill>
              <a:srgbClr val="00A6A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46" name="Google Shape;246;p5"/>
            <p:cNvSpPr/>
            <p:nvPr/>
          </p:nvSpPr>
          <p:spPr>
            <a:xfrm rot="-5400000">
              <a:off x="7539604" y="-62757"/>
              <a:ext cx="479036" cy="551254"/>
            </a:xfrm>
            <a:custGeom>
              <a:avLst/>
              <a:gdLst/>
              <a:ahLst/>
              <a:cxnLst/>
              <a:rect l="l" t="t" r="r" b="b"/>
              <a:pathLst>
                <a:path w="27654" h="31823" extrusionOk="0">
                  <a:moveTo>
                    <a:pt x="27653" y="0"/>
                  </a:moveTo>
                  <a:lnTo>
                    <a:pt x="0" y="15978"/>
                  </a:lnTo>
                  <a:lnTo>
                    <a:pt x="27653" y="31823"/>
                  </a:lnTo>
                  <a:lnTo>
                    <a:pt x="27653" y="0"/>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47" name="Google Shape;247;p5"/>
            <p:cNvSpPr/>
            <p:nvPr/>
          </p:nvSpPr>
          <p:spPr>
            <a:xfrm rot="-5400000">
              <a:off x="7263962" y="-63926"/>
              <a:ext cx="479036" cy="553592"/>
            </a:xfrm>
            <a:custGeom>
              <a:avLst/>
              <a:gdLst/>
              <a:ahLst/>
              <a:cxnLst/>
              <a:rect l="l" t="t" r="r" b="b"/>
              <a:pathLst>
                <a:path w="27654" h="31958" extrusionOk="0">
                  <a:moveTo>
                    <a:pt x="0" y="1"/>
                  </a:moveTo>
                  <a:lnTo>
                    <a:pt x="0" y="31957"/>
                  </a:lnTo>
                  <a:lnTo>
                    <a:pt x="27653" y="15979"/>
                  </a:lnTo>
                  <a:lnTo>
                    <a:pt x="0"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48" name="Google Shape;248;p5"/>
            <p:cNvSpPr/>
            <p:nvPr/>
          </p:nvSpPr>
          <p:spPr>
            <a:xfrm rot="-5400000">
              <a:off x="7265113" y="413968"/>
              <a:ext cx="476733" cy="553592"/>
            </a:xfrm>
            <a:custGeom>
              <a:avLst/>
              <a:gdLst/>
              <a:ahLst/>
              <a:cxnLst/>
              <a:rect l="l" t="t" r="r" b="b"/>
              <a:pathLst>
                <a:path w="27521" h="31958" extrusionOk="0">
                  <a:moveTo>
                    <a:pt x="27520" y="1"/>
                  </a:moveTo>
                  <a:lnTo>
                    <a:pt x="1" y="15979"/>
                  </a:lnTo>
                  <a:lnTo>
                    <a:pt x="27520" y="31957"/>
                  </a:lnTo>
                  <a:lnTo>
                    <a:pt x="2752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49" name="Google Shape;249;p5"/>
            <p:cNvSpPr/>
            <p:nvPr/>
          </p:nvSpPr>
          <p:spPr>
            <a:xfrm rot="-5400000">
              <a:off x="7540756" y="415137"/>
              <a:ext cx="476733" cy="551254"/>
            </a:xfrm>
            <a:custGeom>
              <a:avLst/>
              <a:gdLst/>
              <a:ahLst/>
              <a:cxnLst/>
              <a:rect l="l" t="t" r="r" b="b"/>
              <a:pathLst>
                <a:path w="27521" h="31823" extrusionOk="0">
                  <a:moveTo>
                    <a:pt x="1" y="0"/>
                  </a:moveTo>
                  <a:lnTo>
                    <a:pt x="1" y="31823"/>
                  </a:lnTo>
                  <a:lnTo>
                    <a:pt x="27520" y="15978"/>
                  </a:lnTo>
                  <a:lnTo>
                    <a:pt x="1" y="0"/>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50" name="Google Shape;250;p5"/>
            <p:cNvSpPr/>
            <p:nvPr/>
          </p:nvSpPr>
          <p:spPr>
            <a:xfrm rot="-5400000">
              <a:off x="7263962" y="-63926"/>
              <a:ext cx="479036" cy="553592"/>
            </a:xfrm>
            <a:custGeom>
              <a:avLst/>
              <a:gdLst/>
              <a:ahLst/>
              <a:cxnLst/>
              <a:rect l="l" t="t" r="r" b="b"/>
              <a:pathLst>
                <a:path w="27654" h="31958" extrusionOk="0">
                  <a:moveTo>
                    <a:pt x="0" y="1"/>
                  </a:moveTo>
                  <a:lnTo>
                    <a:pt x="0" y="31957"/>
                  </a:lnTo>
                  <a:lnTo>
                    <a:pt x="27653" y="15979"/>
                  </a:lnTo>
                  <a:lnTo>
                    <a:pt x="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51" name="Google Shape;251;p5"/>
            <p:cNvSpPr/>
            <p:nvPr/>
          </p:nvSpPr>
          <p:spPr>
            <a:xfrm rot="-5400000">
              <a:off x="6852226" y="277891"/>
              <a:ext cx="476733" cy="825746"/>
            </a:xfrm>
            <a:custGeom>
              <a:avLst/>
              <a:gdLst/>
              <a:ahLst/>
              <a:cxnLst/>
              <a:rect l="l" t="t" r="r" b="b"/>
              <a:pathLst>
                <a:path w="27521" h="47669" extrusionOk="0">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52" name="Google Shape;252;p5"/>
            <p:cNvSpPr/>
            <p:nvPr/>
          </p:nvSpPr>
          <p:spPr>
            <a:xfrm rot="-5400000">
              <a:off x="5553199" y="611305"/>
              <a:ext cx="139273" cy="158917"/>
            </a:xfrm>
            <a:custGeom>
              <a:avLst/>
              <a:gdLst/>
              <a:ahLst/>
              <a:cxnLst/>
              <a:rect l="l" t="t" r="r" b="b"/>
              <a:pathLst>
                <a:path w="8040" h="9174" extrusionOk="0">
                  <a:moveTo>
                    <a:pt x="8040" y="0"/>
                  </a:moveTo>
                  <a:lnTo>
                    <a:pt x="1" y="4604"/>
                  </a:lnTo>
                  <a:lnTo>
                    <a:pt x="8040" y="9174"/>
                  </a:lnTo>
                  <a:lnTo>
                    <a:pt x="8040" y="0"/>
                  </a:ln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53" name="Google Shape;253;p5"/>
            <p:cNvSpPr/>
            <p:nvPr/>
          </p:nvSpPr>
          <p:spPr>
            <a:xfrm rot="-5400000">
              <a:off x="5886623" y="414843"/>
              <a:ext cx="476733" cy="551843"/>
            </a:xfrm>
            <a:custGeom>
              <a:avLst/>
              <a:gdLst/>
              <a:ahLst/>
              <a:cxnLst/>
              <a:rect l="l" t="t" r="r" b="b"/>
              <a:pathLst>
                <a:path w="27521" h="31857" extrusionOk="0">
                  <a:moveTo>
                    <a:pt x="1" y="0"/>
                  </a:moveTo>
                  <a:lnTo>
                    <a:pt x="1" y="31857"/>
                  </a:lnTo>
                  <a:lnTo>
                    <a:pt x="27520" y="15845"/>
                  </a:lnTo>
                  <a:lnTo>
                    <a:pt x="1" y="0"/>
                  </a:lnTo>
                  <a:close/>
                </a:path>
              </a:pathLst>
            </a:custGeom>
            <a:solidFill>
              <a:srgbClr val="1DCD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54" name="Google Shape;254;p5"/>
            <p:cNvSpPr/>
            <p:nvPr/>
          </p:nvSpPr>
          <p:spPr>
            <a:xfrm rot="-5400000">
              <a:off x="8404961" y="653513"/>
              <a:ext cx="953448" cy="551271"/>
            </a:xfrm>
            <a:custGeom>
              <a:avLst/>
              <a:gdLst/>
              <a:ahLst/>
              <a:cxnLst/>
              <a:rect l="l" t="t" r="r" b="b"/>
              <a:pathLst>
                <a:path w="55041" h="31824" extrusionOk="0">
                  <a:moveTo>
                    <a:pt x="27521" y="1"/>
                  </a:moveTo>
                  <a:lnTo>
                    <a:pt x="1" y="15979"/>
                  </a:lnTo>
                  <a:lnTo>
                    <a:pt x="27521" y="31823"/>
                  </a:lnTo>
                  <a:lnTo>
                    <a:pt x="55040" y="15979"/>
                  </a:lnTo>
                  <a:lnTo>
                    <a:pt x="27521"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55" name="Google Shape;255;p5"/>
            <p:cNvSpPr/>
            <p:nvPr/>
          </p:nvSpPr>
          <p:spPr>
            <a:xfrm rot="-5400000">
              <a:off x="8230422" y="276739"/>
              <a:ext cx="476733" cy="828050"/>
            </a:xfrm>
            <a:custGeom>
              <a:avLst/>
              <a:gdLst/>
              <a:ahLst/>
              <a:cxnLst/>
              <a:rect l="l" t="t" r="r" b="b"/>
              <a:pathLst>
                <a:path w="27521" h="47802" extrusionOk="0">
                  <a:moveTo>
                    <a:pt x="1" y="1"/>
                  </a:moveTo>
                  <a:lnTo>
                    <a:pt x="1" y="31824"/>
                  </a:lnTo>
                  <a:lnTo>
                    <a:pt x="27520" y="47802"/>
                  </a:lnTo>
                  <a:lnTo>
                    <a:pt x="27520" y="15979"/>
                  </a:lnTo>
                  <a:lnTo>
                    <a:pt x="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56" name="Google Shape;256;p5"/>
            <p:cNvSpPr/>
            <p:nvPr/>
          </p:nvSpPr>
          <p:spPr>
            <a:xfrm rot="-5400000">
              <a:off x="7817551" y="415137"/>
              <a:ext cx="476733" cy="551254"/>
            </a:xfrm>
            <a:custGeom>
              <a:avLst/>
              <a:gdLst/>
              <a:ahLst/>
              <a:cxnLst/>
              <a:rect l="l" t="t" r="r" b="b"/>
              <a:pathLst>
                <a:path w="27521" h="31823" extrusionOk="0">
                  <a:moveTo>
                    <a:pt x="27520" y="0"/>
                  </a:moveTo>
                  <a:lnTo>
                    <a:pt x="1" y="15845"/>
                  </a:lnTo>
                  <a:lnTo>
                    <a:pt x="27520" y="31823"/>
                  </a:lnTo>
                  <a:lnTo>
                    <a:pt x="27520" y="0"/>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57" name="Google Shape;257;p5"/>
            <p:cNvSpPr/>
            <p:nvPr/>
          </p:nvSpPr>
          <p:spPr>
            <a:xfrm rot="-5400000">
              <a:off x="7816399" y="-62757"/>
              <a:ext cx="479036" cy="551254"/>
            </a:xfrm>
            <a:custGeom>
              <a:avLst/>
              <a:gdLst/>
              <a:ahLst/>
              <a:cxnLst/>
              <a:rect l="l" t="t" r="r" b="b"/>
              <a:pathLst>
                <a:path w="27654" h="31823" extrusionOk="0">
                  <a:moveTo>
                    <a:pt x="0" y="0"/>
                  </a:moveTo>
                  <a:lnTo>
                    <a:pt x="0" y="31823"/>
                  </a:lnTo>
                  <a:lnTo>
                    <a:pt x="27653" y="15845"/>
                  </a:lnTo>
                  <a:lnTo>
                    <a:pt x="0"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58" name="Google Shape;258;p5"/>
            <p:cNvSpPr/>
            <p:nvPr/>
          </p:nvSpPr>
          <p:spPr>
            <a:xfrm rot="-5400000">
              <a:off x="7263962" y="-63926"/>
              <a:ext cx="479036" cy="553592"/>
            </a:xfrm>
            <a:custGeom>
              <a:avLst/>
              <a:gdLst/>
              <a:ahLst/>
              <a:cxnLst/>
              <a:rect l="l" t="t" r="r" b="b"/>
              <a:pathLst>
                <a:path w="27654" h="31958" extrusionOk="0">
                  <a:moveTo>
                    <a:pt x="0" y="1"/>
                  </a:moveTo>
                  <a:lnTo>
                    <a:pt x="0" y="31957"/>
                  </a:lnTo>
                  <a:lnTo>
                    <a:pt x="27653" y="15979"/>
                  </a:lnTo>
                  <a:lnTo>
                    <a:pt x="0"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59" name="Google Shape;259;p5"/>
            <p:cNvSpPr/>
            <p:nvPr/>
          </p:nvSpPr>
          <p:spPr>
            <a:xfrm rot="-5400000">
              <a:off x="7163985" y="515124"/>
              <a:ext cx="953448" cy="828050"/>
            </a:xfrm>
            <a:custGeom>
              <a:avLst/>
              <a:gdLst/>
              <a:ahLst/>
              <a:cxnLst/>
              <a:rect l="l" t="t" r="r" b="b"/>
              <a:pathLst>
                <a:path w="55041" h="47802" extrusionOk="0">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grpSp>
      <p:grpSp>
        <p:nvGrpSpPr>
          <p:cNvPr id="260" name="Google Shape;260;p5"/>
          <p:cNvGrpSpPr/>
          <p:nvPr/>
        </p:nvGrpSpPr>
        <p:grpSpPr>
          <a:xfrm rot="10800000" flipH="1">
            <a:off x="-550795" y="-35535"/>
            <a:ext cx="2922859" cy="1993571"/>
            <a:chOff x="-293170" y="3658798"/>
            <a:chExt cx="2192144" cy="1495178"/>
          </a:xfrm>
        </p:grpSpPr>
        <p:sp>
          <p:nvSpPr>
            <p:cNvPr id="261" name="Google Shape;261;p5"/>
            <p:cNvSpPr/>
            <p:nvPr/>
          </p:nvSpPr>
          <p:spPr>
            <a:xfrm rot="5400000">
              <a:off x="566876" y="4718563"/>
              <a:ext cx="402082" cy="465014"/>
            </a:xfrm>
            <a:custGeom>
              <a:avLst/>
              <a:gdLst/>
              <a:ahLst/>
              <a:cxnLst/>
              <a:rect l="l" t="t" r="r" b="b"/>
              <a:pathLst>
                <a:path w="27521" h="31823" extrusionOk="0">
                  <a:moveTo>
                    <a:pt x="27521" y="0"/>
                  </a:moveTo>
                  <a:lnTo>
                    <a:pt x="1" y="15978"/>
                  </a:lnTo>
                  <a:lnTo>
                    <a:pt x="27521" y="31823"/>
                  </a:lnTo>
                  <a:lnTo>
                    <a:pt x="27521"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62" name="Google Shape;262;p5"/>
            <p:cNvSpPr/>
            <p:nvPr/>
          </p:nvSpPr>
          <p:spPr>
            <a:xfrm rot="5400000">
              <a:off x="813966" y="4749204"/>
              <a:ext cx="372910" cy="433031"/>
            </a:xfrm>
            <a:custGeom>
              <a:avLst/>
              <a:gdLst/>
              <a:ahLst/>
              <a:cxnLst/>
              <a:rect l="l" t="t" r="r" b="b"/>
              <a:pathLst>
                <a:path w="27521" h="31958" extrusionOk="0">
                  <a:moveTo>
                    <a:pt x="1" y="1"/>
                  </a:moveTo>
                  <a:lnTo>
                    <a:pt x="1" y="31957"/>
                  </a:lnTo>
                  <a:lnTo>
                    <a:pt x="27521" y="15979"/>
                  </a:lnTo>
                  <a:lnTo>
                    <a:pt x="1" y="1"/>
                  </a:lnTo>
                  <a:close/>
                </a:path>
              </a:pathLst>
            </a:custGeom>
            <a:solidFill>
              <a:srgbClr val="F5340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63" name="Google Shape;263;p5"/>
            <p:cNvSpPr/>
            <p:nvPr/>
          </p:nvSpPr>
          <p:spPr>
            <a:xfrm rot="5400000">
              <a:off x="1460748" y="4750112"/>
              <a:ext cx="372910" cy="431215"/>
            </a:xfrm>
            <a:custGeom>
              <a:avLst/>
              <a:gdLst/>
              <a:ahLst/>
              <a:cxnLst/>
              <a:rect l="l" t="t" r="r" b="b"/>
              <a:pathLst>
                <a:path w="27521" h="31824" extrusionOk="0">
                  <a:moveTo>
                    <a:pt x="27521" y="1"/>
                  </a:moveTo>
                  <a:lnTo>
                    <a:pt x="1" y="15845"/>
                  </a:lnTo>
                  <a:lnTo>
                    <a:pt x="27521" y="31823"/>
                  </a:lnTo>
                  <a:lnTo>
                    <a:pt x="2752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64" name="Google Shape;264;p5"/>
            <p:cNvSpPr/>
            <p:nvPr/>
          </p:nvSpPr>
          <p:spPr>
            <a:xfrm rot="5400000">
              <a:off x="1135098" y="4642762"/>
              <a:ext cx="376514" cy="645915"/>
            </a:xfrm>
            <a:custGeom>
              <a:avLst/>
              <a:gdLst/>
              <a:ahLst/>
              <a:cxnLst/>
              <a:rect l="l" t="t" r="r" b="b"/>
              <a:pathLst>
                <a:path w="27787" h="47669" extrusionOk="0">
                  <a:moveTo>
                    <a:pt x="1" y="1"/>
                  </a:moveTo>
                  <a:lnTo>
                    <a:pt x="134" y="31823"/>
                  </a:lnTo>
                  <a:lnTo>
                    <a:pt x="27787" y="47668"/>
                  </a:lnTo>
                  <a:lnTo>
                    <a:pt x="27654" y="15845"/>
                  </a:lnTo>
                  <a:lnTo>
                    <a:pt x="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65" name="Google Shape;265;p5"/>
            <p:cNvSpPr/>
            <p:nvPr/>
          </p:nvSpPr>
          <p:spPr>
            <a:xfrm rot="5400000">
              <a:off x="813065" y="4375410"/>
              <a:ext cx="374712" cy="433031"/>
            </a:xfrm>
            <a:custGeom>
              <a:avLst/>
              <a:gdLst/>
              <a:ahLst/>
              <a:cxnLst/>
              <a:rect l="l" t="t" r="r" b="b"/>
              <a:pathLst>
                <a:path w="27654" h="31958" extrusionOk="0">
                  <a:moveTo>
                    <a:pt x="27654" y="1"/>
                  </a:moveTo>
                  <a:lnTo>
                    <a:pt x="1" y="15979"/>
                  </a:lnTo>
                  <a:lnTo>
                    <a:pt x="27654" y="31957"/>
                  </a:lnTo>
                  <a:lnTo>
                    <a:pt x="27654" y="1"/>
                  </a:lnTo>
                  <a:close/>
                </a:path>
              </a:pathLst>
            </a:custGeom>
            <a:solidFill>
              <a:srgbClr val="F5340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66" name="Google Shape;266;p5"/>
            <p:cNvSpPr/>
            <p:nvPr/>
          </p:nvSpPr>
          <p:spPr>
            <a:xfrm rot="5400000">
              <a:off x="597469" y="4376325"/>
              <a:ext cx="374712" cy="431202"/>
            </a:xfrm>
            <a:custGeom>
              <a:avLst/>
              <a:gdLst/>
              <a:ahLst/>
              <a:cxnLst/>
              <a:rect l="l" t="t" r="r" b="b"/>
              <a:pathLst>
                <a:path w="27654" h="31823" extrusionOk="0">
                  <a:moveTo>
                    <a:pt x="1" y="0"/>
                  </a:moveTo>
                  <a:lnTo>
                    <a:pt x="1" y="31823"/>
                  </a:lnTo>
                  <a:lnTo>
                    <a:pt x="27654" y="15978"/>
                  </a:lnTo>
                  <a:lnTo>
                    <a:pt x="1" y="0"/>
                  </a:lnTo>
                  <a:close/>
                </a:path>
              </a:pathLst>
            </a:custGeom>
            <a:solidFill>
              <a:srgbClr val="E3651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67" name="Google Shape;267;p5"/>
            <p:cNvSpPr/>
            <p:nvPr/>
          </p:nvSpPr>
          <p:spPr>
            <a:xfrm rot="5400000">
              <a:off x="813966" y="4749204"/>
              <a:ext cx="372910" cy="433031"/>
            </a:xfrm>
            <a:custGeom>
              <a:avLst/>
              <a:gdLst/>
              <a:ahLst/>
              <a:cxnLst/>
              <a:rect l="l" t="t" r="r" b="b"/>
              <a:pathLst>
                <a:path w="27521" h="31958" extrusionOk="0">
                  <a:moveTo>
                    <a:pt x="1" y="1"/>
                  </a:moveTo>
                  <a:lnTo>
                    <a:pt x="1" y="31957"/>
                  </a:lnTo>
                  <a:lnTo>
                    <a:pt x="27521" y="15979"/>
                  </a:lnTo>
                  <a:lnTo>
                    <a:pt x="1"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68" name="Google Shape;268;p5"/>
            <p:cNvSpPr/>
            <p:nvPr/>
          </p:nvSpPr>
          <p:spPr>
            <a:xfrm rot="5400000">
              <a:off x="1460754" y="4002531"/>
              <a:ext cx="372896" cy="431215"/>
            </a:xfrm>
            <a:custGeom>
              <a:avLst/>
              <a:gdLst/>
              <a:ahLst/>
              <a:cxnLst/>
              <a:rect l="l" t="t" r="r" b="b"/>
              <a:pathLst>
                <a:path w="27520" h="31824" extrusionOk="0">
                  <a:moveTo>
                    <a:pt x="27520" y="1"/>
                  </a:moveTo>
                  <a:lnTo>
                    <a:pt x="0" y="15845"/>
                  </a:lnTo>
                  <a:lnTo>
                    <a:pt x="27520" y="31823"/>
                  </a:lnTo>
                  <a:lnTo>
                    <a:pt x="27520"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69" name="Google Shape;269;p5"/>
            <p:cNvSpPr/>
            <p:nvPr/>
          </p:nvSpPr>
          <p:spPr>
            <a:xfrm rot="5400000">
              <a:off x="1128547" y="3961854"/>
              <a:ext cx="174931" cy="201597"/>
            </a:xfrm>
            <a:custGeom>
              <a:avLst/>
              <a:gdLst/>
              <a:ahLst/>
              <a:cxnLst/>
              <a:rect l="l" t="t" r="r" b="b"/>
              <a:pathLst>
                <a:path w="12910" h="14878" extrusionOk="0">
                  <a:moveTo>
                    <a:pt x="1" y="0"/>
                  </a:moveTo>
                  <a:lnTo>
                    <a:pt x="1" y="14877"/>
                  </a:lnTo>
                  <a:lnTo>
                    <a:pt x="12910" y="7505"/>
                  </a:lnTo>
                  <a:lnTo>
                    <a:pt x="134"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70" name="Google Shape;270;p5"/>
            <p:cNvSpPr/>
            <p:nvPr/>
          </p:nvSpPr>
          <p:spPr>
            <a:xfrm rot="5400000">
              <a:off x="1770825" y="4018351"/>
              <a:ext cx="118427" cy="137871"/>
            </a:xfrm>
            <a:custGeom>
              <a:avLst/>
              <a:gdLst/>
              <a:ahLst/>
              <a:cxnLst/>
              <a:rect l="l" t="t" r="r" b="b"/>
              <a:pathLst>
                <a:path w="8740" h="10175" extrusionOk="0">
                  <a:moveTo>
                    <a:pt x="0" y="1"/>
                  </a:moveTo>
                  <a:lnTo>
                    <a:pt x="0" y="10175"/>
                  </a:lnTo>
                  <a:lnTo>
                    <a:pt x="8740" y="5005"/>
                  </a:lnTo>
                  <a:lnTo>
                    <a:pt x="0"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71" name="Google Shape;271;p5"/>
            <p:cNvSpPr/>
            <p:nvPr/>
          </p:nvSpPr>
          <p:spPr>
            <a:xfrm rot="5400000">
              <a:off x="1135999" y="4268968"/>
              <a:ext cx="374712" cy="645915"/>
            </a:xfrm>
            <a:custGeom>
              <a:avLst/>
              <a:gdLst/>
              <a:ahLst/>
              <a:cxnLst/>
              <a:rect l="l" t="t" r="r" b="b"/>
              <a:pathLst>
                <a:path w="27654" h="47669" extrusionOk="0">
                  <a:moveTo>
                    <a:pt x="27654" y="1"/>
                  </a:moveTo>
                  <a:lnTo>
                    <a:pt x="1" y="15845"/>
                  </a:lnTo>
                  <a:lnTo>
                    <a:pt x="1" y="47668"/>
                  </a:lnTo>
                  <a:lnTo>
                    <a:pt x="27521" y="31823"/>
                  </a:lnTo>
                  <a:lnTo>
                    <a:pt x="27654" y="31690"/>
                  </a:lnTo>
                  <a:lnTo>
                    <a:pt x="27654"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72" name="Google Shape;272;p5"/>
            <p:cNvSpPr/>
            <p:nvPr/>
          </p:nvSpPr>
          <p:spPr>
            <a:xfrm rot="5400000">
              <a:off x="1459847" y="4376318"/>
              <a:ext cx="374712" cy="431215"/>
            </a:xfrm>
            <a:custGeom>
              <a:avLst/>
              <a:gdLst/>
              <a:ahLst/>
              <a:cxnLst/>
              <a:rect l="l" t="t" r="r" b="b"/>
              <a:pathLst>
                <a:path w="27654" h="31824" extrusionOk="0">
                  <a:moveTo>
                    <a:pt x="1" y="1"/>
                  </a:moveTo>
                  <a:lnTo>
                    <a:pt x="1" y="31823"/>
                  </a:lnTo>
                  <a:lnTo>
                    <a:pt x="27654" y="15979"/>
                  </a:lnTo>
                  <a:lnTo>
                    <a:pt x="27654" y="15845"/>
                  </a:lnTo>
                  <a:lnTo>
                    <a:pt x="1"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73" name="Google Shape;273;p5"/>
            <p:cNvSpPr/>
            <p:nvPr/>
          </p:nvSpPr>
          <p:spPr>
            <a:xfrm rot="5400000">
              <a:off x="167191" y="4002531"/>
              <a:ext cx="372896" cy="431215"/>
            </a:xfrm>
            <a:custGeom>
              <a:avLst/>
              <a:gdLst/>
              <a:ahLst/>
              <a:cxnLst/>
              <a:rect l="l" t="t" r="r" b="b"/>
              <a:pathLst>
                <a:path w="27520" h="31824" extrusionOk="0">
                  <a:moveTo>
                    <a:pt x="27520" y="1"/>
                  </a:moveTo>
                  <a:lnTo>
                    <a:pt x="0" y="15979"/>
                  </a:lnTo>
                  <a:lnTo>
                    <a:pt x="27520" y="31824"/>
                  </a:lnTo>
                  <a:lnTo>
                    <a:pt x="2752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74" name="Google Shape;274;p5"/>
            <p:cNvSpPr/>
            <p:nvPr/>
          </p:nvSpPr>
          <p:spPr>
            <a:xfrm rot="5400000">
              <a:off x="-264008" y="3629645"/>
              <a:ext cx="372910" cy="431215"/>
            </a:xfrm>
            <a:custGeom>
              <a:avLst/>
              <a:gdLst/>
              <a:ahLst/>
              <a:cxnLst/>
              <a:rect l="l" t="t" r="r" b="b"/>
              <a:pathLst>
                <a:path w="27521" h="31824" extrusionOk="0">
                  <a:moveTo>
                    <a:pt x="1" y="1"/>
                  </a:moveTo>
                  <a:lnTo>
                    <a:pt x="1" y="31823"/>
                  </a:lnTo>
                  <a:lnTo>
                    <a:pt x="27520" y="15979"/>
                  </a:lnTo>
                  <a:lnTo>
                    <a:pt x="1"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75" name="Google Shape;275;p5"/>
            <p:cNvSpPr/>
            <p:nvPr/>
          </p:nvSpPr>
          <p:spPr>
            <a:xfrm rot="5400000">
              <a:off x="-49317" y="4160717"/>
              <a:ext cx="374712" cy="862417"/>
            </a:xfrm>
            <a:custGeom>
              <a:avLst/>
              <a:gdLst/>
              <a:ahLst/>
              <a:cxnLst/>
              <a:rect l="l" t="t" r="r" b="b"/>
              <a:pathLst>
                <a:path w="27654" h="63647" extrusionOk="0">
                  <a:moveTo>
                    <a:pt x="1" y="1"/>
                  </a:moveTo>
                  <a:lnTo>
                    <a:pt x="1" y="31824"/>
                  </a:lnTo>
                  <a:lnTo>
                    <a:pt x="1" y="63646"/>
                  </a:lnTo>
                  <a:lnTo>
                    <a:pt x="27521" y="47802"/>
                  </a:lnTo>
                  <a:lnTo>
                    <a:pt x="27654" y="47802"/>
                  </a:lnTo>
                  <a:lnTo>
                    <a:pt x="27654" y="15979"/>
                  </a:lnTo>
                  <a:lnTo>
                    <a:pt x="1"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76" name="Google Shape;276;p5"/>
            <p:cNvSpPr/>
            <p:nvPr/>
          </p:nvSpPr>
          <p:spPr>
            <a:xfrm rot="5400000">
              <a:off x="380972" y="4376325"/>
              <a:ext cx="374712" cy="431202"/>
            </a:xfrm>
            <a:custGeom>
              <a:avLst/>
              <a:gdLst/>
              <a:ahLst/>
              <a:cxnLst/>
              <a:rect l="l" t="t" r="r" b="b"/>
              <a:pathLst>
                <a:path w="27654" h="31823" extrusionOk="0">
                  <a:moveTo>
                    <a:pt x="27654" y="0"/>
                  </a:moveTo>
                  <a:lnTo>
                    <a:pt x="1" y="15845"/>
                  </a:lnTo>
                  <a:lnTo>
                    <a:pt x="27654" y="31823"/>
                  </a:lnTo>
                  <a:lnTo>
                    <a:pt x="27654"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77" name="Google Shape;277;p5"/>
            <p:cNvSpPr/>
            <p:nvPr/>
          </p:nvSpPr>
          <p:spPr>
            <a:xfrm rot="5400000">
              <a:off x="139325" y="4533617"/>
              <a:ext cx="374712" cy="862403"/>
            </a:xfrm>
            <a:custGeom>
              <a:avLst/>
              <a:gdLst/>
              <a:ahLst/>
              <a:cxnLst/>
              <a:rect l="l" t="t" r="r" b="b"/>
              <a:pathLst>
                <a:path w="27654" h="63646" extrusionOk="0">
                  <a:moveTo>
                    <a:pt x="134" y="0"/>
                  </a:moveTo>
                  <a:lnTo>
                    <a:pt x="1" y="31823"/>
                  </a:lnTo>
                  <a:lnTo>
                    <a:pt x="134" y="31823"/>
                  </a:lnTo>
                  <a:lnTo>
                    <a:pt x="134" y="63646"/>
                  </a:lnTo>
                  <a:lnTo>
                    <a:pt x="27654" y="47668"/>
                  </a:lnTo>
                  <a:lnTo>
                    <a:pt x="27654" y="15845"/>
                  </a:lnTo>
                  <a:lnTo>
                    <a:pt x="134"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78" name="Google Shape;278;p5"/>
            <p:cNvSpPr/>
            <p:nvPr/>
          </p:nvSpPr>
          <p:spPr>
            <a:xfrm rot="5400000">
              <a:off x="519274" y="4454515"/>
              <a:ext cx="747608" cy="647717"/>
            </a:xfrm>
            <a:custGeom>
              <a:avLst/>
              <a:gdLst/>
              <a:ahLst/>
              <a:cxnLst/>
              <a:rect l="l" t="t" r="r" b="b"/>
              <a:pathLst>
                <a:path w="55174" h="47802" extrusionOk="0">
                  <a:moveTo>
                    <a:pt x="27654" y="1"/>
                  </a:moveTo>
                  <a:lnTo>
                    <a:pt x="1" y="15979"/>
                  </a:lnTo>
                  <a:lnTo>
                    <a:pt x="1" y="47802"/>
                  </a:lnTo>
                  <a:lnTo>
                    <a:pt x="27654" y="31957"/>
                  </a:lnTo>
                  <a:lnTo>
                    <a:pt x="55174" y="15979"/>
                  </a:lnTo>
                  <a:lnTo>
                    <a:pt x="27654"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grpSp>
      <p:sp>
        <p:nvSpPr>
          <p:cNvPr id="279" name="Google Shape;279;p5"/>
          <p:cNvSpPr txBox="1">
            <a:spLocks noGrp="1"/>
          </p:cNvSpPr>
          <p:nvPr>
            <p:ph type="ctrTitle"/>
          </p:nvPr>
        </p:nvSpPr>
        <p:spPr>
          <a:xfrm>
            <a:off x="5744065" y="2756647"/>
            <a:ext cx="43924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6400"/>
            </a:lvl1pPr>
            <a:lvl2pPr lvl="1" algn="r" rtl="0">
              <a:spcBef>
                <a:spcPts val="0"/>
              </a:spcBef>
              <a:spcAft>
                <a:spcPts val="0"/>
              </a:spcAft>
              <a:buSzPts val="1600"/>
              <a:buNone/>
              <a:defRPr sz="2133"/>
            </a:lvl2pPr>
            <a:lvl3pPr lvl="2" algn="r" rtl="0">
              <a:spcBef>
                <a:spcPts val="0"/>
              </a:spcBef>
              <a:spcAft>
                <a:spcPts val="0"/>
              </a:spcAft>
              <a:buSzPts val="1600"/>
              <a:buNone/>
              <a:defRPr sz="2133"/>
            </a:lvl3pPr>
            <a:lvl4pPr lvl="3" algn="r" rtl="0">
              <a:spcBef>
                <a:spcPts val="0"/>
              </a:spcBef>
              <a:spcAft>
                <a:spcPts val="0"/>
              </a:spcAft>
              <a:buSzPts val="1600"/>
              <a:buNone/>
              <a:defRPr sz="2133"/>
            </a:lvl4pPr>
            <a:lvl5pPr lvl="4" algn="r" rtl="0">
              <a:spcBef>
                <a:spcPts val="0"/>
              </a:spcBef>
              <a:spcAft>
                <a:spcPts val="0"/>
              </a:spcAft>
              <a:buSzPts val="1600"/>
              <a:buNone/>
              <a:defRPr sz="2133"/>
            </a:lvl5pPr>
            <a:lvl6pPr lvl="5" algn="r" rtl="0">
              <a:spcBef>
                <a:spcPts val="0"/>
              </a:spcBef>
              <a:spcAft>
                <a:spcPts val="0"/>
              </a:spcAft>
              <a:buSzPts val="1600"/>
              <a:buNone/>
              <a:defRPr sz="2133"/>
            </a:lvl6pPr>
            <a:lvl7pPr lvl="6" algn="r" rtl="0">
              <a:spcBef>
                <a:spcPts val="0"/>
              </a:spcBef>
              <a:spcAft>
                <a:spcPts val="0"/>
              </a:spcAft>
              <a:buSzPts val="1600"/>
              <a:buNone/>
              <a:defRPr sz="2133"/>
            </a:lvl7pPr>
            <a:lvl8pPr lvl="7" algn="r" rtl="0">
              <a:spcBef>
                <a:spcPts val="0"/>
              </a:spcBef>
              <a:spcAft>
                <a:spcPts val="0"/>
              </a:spcAft>
              <a:buSzPts val="1600"/>
              <a:buNone/>
              <a:defRPr sz="2133"/>
            </a:lvl8pPr>
            <a:lvl9pPr lvl="8" algn="r" rtl="0">
              <a:spcBef>
                <a:spcPts val="0"/>
              </a:spcBef>
              <a:spcAft>
                <a:spcPts val="0"/>
              </a:spcAft>
              <a:buSzPts val="1600"/>
              <a:buNone/>
              <a:defRPr sz="2133"/>
            </a:lvl9pPr>
          </a:lstStyle>
          <a:p>
            <a:r>
              <a:rPr lang="en-US"/>
              <a:t>Click to edit Master title style</a:t>
            </a:r>
            <a:endParaRPr/>
          </a:p>
        </p:txBody>
      </p:sp>
      <p:sp>
        <p:nvSpPr>
          <p:cNvPr id="280" name="Google Shape;280;p5"/>
          <p:cNvSpPr txBox="1">
            <a:spLocks noGrp="1"/>
          </p:cNvSpPr>
          <p:nvPr>
            <p:ph type="subTitle" idx="1"/>
          </p:nvPr>
        </p:nvSpPr>
        <p:spPr>
          <a:xfrm>
            <a:off x="2491000" y="3610951"/>
            <a:ext cx="5360400" cy="4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en-US"/>
              <a:t>Click to edit Master subtitle style</a:t>
            </a:r>
            <a:endParaRPr/>
          </a:p>
        </p:txBody>
      </p:sp>
      <p:cxnSp>
        <p:nvCxnSpPr>
          <p:cNvPr id="281" name="Google Shape;281;p5"/>
          <p:cNvCxnSpPr/>
          <p:nvPr/>
        </p:nvCxnSpPr>
        <p:spPr>
          <a:xfrm>
            <a:off x="6831600" y="3476317"/>
            <a:ext cx="5360400" cy="0"/>
          </a:xfrm>
          <a:prstGeom prst="straightConnector1">
            <a:avLst/>
          </a:prstGeom>
          <a:noFill/>
          <a:ln w="28575" cap="flat" cmpd="sng">
            <a:solidFill>
              <a:schemeClr val="accent4"/>
            </a:solidFill>
            <a:prstDash val="solid"/>
            <a:round/>
            <a:headEnd type="none" w="med" len="med"/>
            <a:tailEnd type="none" w="med" len="med"/>
          </a:ln>
        </p:spPr>
      </p:cxnSp>
    </p:spTree>
    <p:extLst>
      <p:ext uri="{BB962C8B-B14F-4D97-AF65-F5344CB8AC3E}">
        <p14:creationId xmlns:p14="http://schemas.microsoft.com/office/powerpoint/2010/main" val="2363357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282"/>
        <p:cNvGrpSpPr/>
        <p:nvPr/>
      </p:nvGrpSpPr>
      <p:grpSpPr>
        <a:xfrm>
          <a:off x="0" y="0"/>
          <a:ext cx="0" cy="0"/>
          <a:chOff x="0" y="0"/>
          <a:chExt cx="0" cy="0"/>
        </a:xfrm>
      </p:grpSpPr>
      <p:grpSp>
        <p:nvGrpSpPr>
          <p:cNvPr id="283" name="Google Shape;283;p6"/>
          <p:cNvGrpSpPr/>
          <p:nvPr/>
        </p:nvGrpSpPr>
        <p:grpSpPr>
          <a:xfrm rot="10800000">
            <a:off x="15" y="5412516"/>
            <a:ext cx="3681885" cy="1459453"/>
            <a:chOff x="5543377" y="-26648"/>
            <a:chExt cx="3613943" cy="1432521"/>
          </a:xfrm>
        </p:grpSpPr>
        <p:sp>
          <p:nvSpPr>
            <p:cNvPr id="284" name="Google Shape;284;p6"/>
            <p:cNvSpPr/>
            <p:nvPr/>
          </p:nvSpPr>
          <p:spPr>
            <a:xfrm rot="-5400000">
              <a:off x="7539604" y="-62757"/>
              <a:ext cx="479036" cy="551254"/>
            </a:xfrm>
            <a:custGeom>
              <a:avLst/>
              <a:gdLst/>
              <a:ahLst/>
              <a:cxnLst/>
              <a:rect l="l" t="t" r="r" b="b"/>
              <a:pathLst>
                <a:path w="27654" h="31823" extrusionOk="0">
                  <a:moveTo>
                    <a:pt x="27653" y="0"/>
                  </a:moveTo>
                  <a:lnTo>
                    <a:pt x="0" y="15978"/>
                  </a:lnTo>
                  <a:lnTo>
                    <a:pt x="27653" y="31823"/>
                  </a:lnTo>
                  <a:lnTo>
                    <a:pt x="27653" y="0"/>
                  </a:lnTo>
                  <a:close/>
                </a:path>
              </a:pathLst>
            </a:custGeom>
            <a:solidFill>
              <a:srgbClr val="0C2E3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85" name="Google Shape;285;p6"/>
            <p:cNvSpPr/>
            <p:nvPr/>
          </p:nvSpPr>
          <p:spPr>
            <a:xfrm rot="-5400000">
              <a:off x="7263962" y="-63926"/>
              <a:ext cx="479036" cy="553592"/>
            </a:xfrm>
            <a:custGeom>
              <a:avLst/>
              <a:gdLst/>
              <a:ahLst/>
              <a:cxnLst/>
              <a:rect l="l" t="t" r="r" b="b"/>
              <a:pathLst>
                <a:path w="27654" h="31958" extrusionOk="0">
                  <a:moveTo>
                    <a:pt x="0" y="1"/>
                  </a:moveTo>
                  <a:lnTo>
                    <a:pt x="0" y="31957"/>
                  </a:lnTo>
                  <a:lnTo>
                    <a:pt x="27653" y="15979"/>
                  </a:lnTo>
                  <a:lnTo>
                    <a:pt x="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86" name="Google Shape;286;p6"/>
            <p:cNvSpPr/>
            <p:nvPr/>
          </p:nvSpPr>
          <p:spPr>
            <a:xfrm rot="-5400000">
              <a:off x="6437042" y="-62766"/>
              <a:ext cx="479036" cy="551271"/>
            </a:xfrm>
            <a:custGeom>
              <a:avLst/>
              <a:gdLst/>
              <a:ahLst/>
              <a:cxnLst/>
              <a:rect l="l" t="t" r="r" b="b"/>
              <a:pathLst>
                <a:path w="27654" h="31824" extrusionOk="0">
                  <a:moveTo>
                    <a:pt x="27653" y="1"/>
                  </a:moveTo>
                  <a:lnTo>
                    <a:pt x="0" y="15845"/>
                  </a:lnTo>
                  <a:lnTo>
                    <a:pt x="27653" y="31823"/>
                  </a:lnTo>
                  <a:lnTo>
                    <a:pt x="27653"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87" name="Google Shape;287;p6"/>
            <p:cNvSpPr/>
            <p:nvPr/>
          </p:nvSpPr>
          <p:spPr>
            <a:xfrm rot="-5400000">
              <a:off x="6849922" y="-201155"/>
              <a:ext cx="479036" cy="828050"/>
            </a:xfrm>
            <a:custGeom>
              <a:avLst/>
              <a:gdLst/>
              <a:ahLst/>
              <a:cxnLst/>
              <a:rect l="l" t="t" r="r" b="b"/>
              <a:pathLst>
                <a:path w="27654" h="47802" extrusionOk="0">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88" name="Google Shape;288;p6"/>
            <p:cNvSpPr/>
            <p:nvPr/>
          </p:nvSpPr>
          <p:spPr>
            <a:xfrm rot="-5400000">
              <a:off x="8229270" y="-201155"/>
              <a:ext cx="479036" cy="828050"/>
            </a:xfrm>
            <a:custGeom>
              <a:avLst/>
              <a:gdLst/>
              <a:ahLst/>
              <a:cxnLst/>
              <a:rect l="l" t="t" r="r" b="b"/>
              <a:pathLst>
                <a:path w="27654" h="47802" extrusionOk="0">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89" name="Google Shape;289;p6"/>
            <p:cNvSpPr/>
            <p:nvPr/>
          </p:nvSpPr>
          <p:spPr>
            <a:xfrm rot="-5400000">
              <a:off x="8643318" y="-63918"/>
              <a:ext cx="476733" cy="551271"/>
            </a:xfrm>
            <a:custGeom>
              <a:avLst/>
              <a:gdLst/>
              <a:ahLst/>
              <a:cxnLst/>
              <a:rect l="l" t="t" r="r" b="b"/>
              <a:pathLst>
                <a:path w="27521" h="31824" extrusionOk="0">
                  <a:moveTo>
                    <a:pt x="27520" y="1"/>
                  </a:moveTo>
                  <a:lnTo>
                    <a:pt x="1" y="15979"/>
                  </a:lnTo>
                  <a:lnTo>
                    <a:pt x="27520" y="31823"/>
                  </a:lnTo>
                  <a:lnTo>
                    <a:pt x="2752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90" name="Google Shape;290;p6"/>
            <p:cNvSpPr/>
            <p:nvPr/>
          </p:nvSpPr>
          <p:spPr>
            <a:xfrm rot="-5400000">
              <a:off x="7816399" y="-62757"/>
              <a:ext cx="479036" cy="551254"/>
            </a:xfrm>
            <a:custGeom>
              <a:avLst/>
              <a:gdLst/>
              <a:ahLst/>
              <a:cxnLst/>
              <a:rect l="l" t="t" r="r" b="b"/>
              <a:pathLst>
                <a:path w="27654" h="31823" extrusionOk="0">
                  <a:moveTo>
                    <a:pt x="0" y="0"/>
                  </a:moveTo>
                  <a:lnTo>
                    <a:pt x="0" y="31823"/>
                  </a:lnTo>
                  <a:lnTo>
                    <a:pt x="27653" y="15845"/>
                  </a:lnTo>
                  <a:lnTo>
                    <a:pt x="0" y="0"/>
                  </a:lnTo>
                  <a:close/>
                </a:path>
              </a:pathLst>
            </a:custGeom>
            <a:solidFill>
              <a:srgbClr val="00A6A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91" name="Google Shape;291;p6"/>
            <p:cNvSpPr/>
            <p:nvPr/>
          </p:nvSpPr>
          <p:spPr>
            <a:xfrm rot="-5400000">
              <a:off x="7539604" y="-62757"/>
              <a:ext cx="479036" cy="551254"/>
            </a:xfrm>
            <a:custGeom>
              <a:avLst/>
              <a:gdLst/>
              <a:ahLst/>
              <a:cxnLst/>
              <a:rect l="l" t="t" r="r" b="b"/>
              <a:pathLst>
                <a:path w="27654" h="31823" extrusionOk="0">
                  <a:moveTo>
                    <a:pt x="27653" y="0"/>
                  </a:moveTo>
                  <a:lnTo>
                    <a:pt x="0" y="15978"/>
                  </a:lnTo>
                  <a:lnTo>
                    <a:pt x="27653" y="31823"/>
                  </a:lnTo>
                  <a:lnTo>
                    <a:pt x="27653" y="0"/>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92" name="Google Shape;292;p6"/>
            <p:cNvSpPr/>
            <p:nvPr/>
          </p:nvSpPr>
          <p:spPr>
            <a:xfrm rot="-5400000">
              <a:off x="7263962" y="-63926"/>
              <a:ext cx="479036" cy="553592"/>
            </a:xfrm>
            <a:custGeom>
              <a:avLst/>
              <a:gdLst/>
              <a:ahLst/>
              <a:cxnLst/>
              <a:rect l="l" t="t" r="r" b="b"/>
              <a:pathLst>
                <a:path w="27654" h="31958" extrusionOk="0">
                  <a:moveTo>
                    <a:pt x="0" y="1"/>
                  </a:moveTo>
                  <a:lnTo>
                    <a:pt x="0" y="31957"/>
                  </a:lnTo>
                  <a:lnTo>
                    <a:pt x="27653" y="15979"/>
                  </a:lnTo>
                  <a:lnTo>
                    <a:pt x="0"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93" name="Google Shape;293;p6"/>
            <p:cNvSpPr/>
            <p:nvPr/>
          </p:nvSpPr>
          <p:spPr>
            <a:xfrm rot="-5400000">
              <a:off x="7265113" y="413968"/>
              <a:ext cx="476733" cy="553592"/>
            </a:xfrm>
            <a:custGeom>
              <a:avLst/>
              <a:gdLst/>
              <a:ahLst/>
              <a:cxnLst/>
              <a:rect l="l" t="t" r="r" b="b"/>
              <a:pathLst>
                <a:path w="27521" h="31958" extrusionOk="0">
                  <a:moveTo>
                    <a:pt x="27520" y="1"/>
                  </a:moveTo>
                  <a:lnTo>
                    <a:pt x="1" y="15979"/>
                  </a:lnTo>
                  <a:lnTo>
                    <a:pt x="27520" y="31957"/>
                  </a:lnTo>
                  <a:lnTo>
                    <a:pt x="2752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94" name="Google Shape;294;p6"/>
            <p:cNvSpPr/>
            <p:nvPr/>
          </p:nvSpPr>
          <p:spPr>
            <a:xfrm rot="-5400000">
              <a:off x="7540756" y="415137"/>
              <a:ext cx="476733" cy="551254"/>
            </a:xfrm>
            <a:custGeom>
              <a:avLst/>
              <a:gdLst/>
              <a:ahLst/>
              <a:cxnLst/>
              <a:rect l="l" t="t" r="r" b="b"/>
              <a:pathLst>
                <a:path w="27521" h="31823" extrusionOk="0">
                  <a:moveTo>
                    <a:pt x="1" y="0"/>
                  </a:moveTo>
                  <a:lnTo>
                    <a:pt x="1" y="31823"/>
                  </a:lnTo>
                  <a:lnTo>
                    <a:pt x="27520" y="15978"/>
                  </a:lnTo>
                  <a:lnTo>
                    <a:pt x="1" y="0"/>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95" name="Google Shape;295;p6"/>
            <p:cNvSpPr/>
            <p:nvPr/>
          </p:nvSpPr>
          <p:spPr>
            <a:xfrm rot="-5400000">
              <a:off x="7263962" y="-63926"/>
              <a:ext cx="479036" cy="553592"/>
            </a:xfrm>
            <a:custGeom>
              <a:avLst/>
              <a:gdLst/>
              <a:ahLst/>
              <a:cxnLst/>
              <a:rect l="l" t="t" r="r" b="b"/>
              <a:pathLst>
                <a:path w="27654" h="31958" extrusionOk="0">
                  <a:moveTo>
                    <a:pt x="0" y="1"/>
                  </a:moveTo>
                  <a:lnTo>
                    <a:pt x="0" y="31957"/>
                  </a:lnTo>
                  <a:lnTo>
                    <a:pt x="27653" y="15979"/>
                  </a:lnTo>
                  <a:lnTo>
                    <a:pt x="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96" name="Google Shape;296;p6"/>
            <p:cNvSpPr/>
            <p:nvPr/>
          </p:nvSpPr>
          <p:spPr>
            <a:xfrm rot="-5400000">
              <a:off x="6852226" y="277891"/>
              <a:ext cx="476733" cy="825746"/>
            </a:xfrm>
            <a:custGeom>
              <a:avLst/>
              <a:gdLst/>
              <a:ahLst/>
              <a:cxnLst/>
              <a:rect l="l" t="t" r="r" b="b"/>
              <a:pathLst>
                <a:path w="27521" h="47669" extrusionOk="0">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97" name="Google Shape;297;p6"/>
            <p:cNvSpPr/>
            <p:nvPr/>
          </p:nvSpPr>
          <p:spPr>
            <a:xfrm rot="-5400000">
              <a:off x="5553199" y="611305"/>
              <a:ext cx="139273" cy="158917"/>
            </a:xfrm>
            <a:custGeom>
              <a:avLst/>
              <a:gdLst/>
              <a:ahLst/>
              <a:cxnLst/>
              <a:rect l="l" t="t" r="r" b="b"/>
              <a:pathLst>
                <a:path w="8040" h="9174" extrusionOk="0">
                  <a:moveTo>
                    <a:pt x="8040" y="0"/>
                  </a:moveTo>
                  <a:lnTo>
                    <a:pt x="1" y="4604"/>
                  </a:lnTo>
                  <a:lnTo>
                    <a:pt x="8040" y="9174"/>
                  </a:lnTo>
                  <a:lnTo>
                    <a:pt x="8040" y="0"/>
                  </a:ln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98" name="Google Shape;298;p6"/>
            <p:cNvSpPr/>
            <p:nvPr/>
          </p:nvSpPr>
          <p:spPr>
            <a:xfrm rot="-5400000">
              <a:off x="5886623" y="414843"/>
              <a:ext cx="476733" cy="551843"/>
            </a:xfrm>
            <a:custGeom>
              <a:avLst/>
              <a:gdLst/>
              <a:ahLst/>
              <a:cxnLst/>
              <a:rect l="l" t="t" r="r" b="b"/>
              <a:pathLst>
                <a:path w="27521" h="31857" extrusionOk="0">
                  <a:moveTo>
                    <a:pt x="1" y="0"/>
                  </a:moveTo>
                  <a:lnTo>
                    <a:pt x="1" y="31857"/>
                  </a:lnTo>
                  <a:lnTo>
                    <a:pt x="27520" y="15845"/>
                  </a:lnTo>
                  <a:lnTo>
                    <a:pt x="1" y="0"/>
                  </a:lnTo>
                  <a:close/>
                </a:path>
              </a:pathLst>
            </a:custGeom>
            <a:solidFill>
              <a:srgbClr val="1DCD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99" name="Google Shape;299;p6"/>
            <p:cNvSpPr/>
            <p:nvPr/>
          </p:nvSpPr>
          <p:spPr>
            <a:xfrm rot="-5400000">
              <a:off x="8404961" y="653513"/>
              <a:ext cx="953448" cy="551271"/>
            </a:xfrm>
            <a:custGeom>
              <a:avLst/>
              <a:gdLst/>
              <a:ahLst/>
              <a:cxnLst/>
              <a:rect l="l" t="t" r="r" b="b"/>
              <a:pathLst>
                <a:path w="55041" h="31824" extrusionOk="0">
                  <a:moveTo>
                    <a:pt x="27521" y="1"/>
                  </a:moveTo>
                  <a:lnTo>
                    <a:pt x="1" y="15979"/>
                  </a:lnTo>
                  <a:lnTo>
                    <a:pt x="27521" y="31823"/>
                  </a:lnTo>
                  <a:lnTo>
                    <a:pt x="55040" y="15979"/>
                  </a:lnTo>
                  <a:lnTo>
                    <a:pt x="27521"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00" name="Google Shape;300;p6"/>
            <p:cNvSpPr/>
            <p:nvPr/>
          </p:nvSpPr>
          <p:spPr>
            <a:xfrm rot="-5400000">
              <a:off x="8230422" y="276739"/>
              <a:ext cx="476733" cy="828050"/>
            </a:xfrm>
            <a:custGeom>
              <a:avLst/>
              <a:gdLst/>
              <a:ahLst/>
              <a:cxnLst/>
              <a:rect l="l" t="t" r="r" b="b"/>
              <a:pathLst>
                <a:path w="27521" h="47802" extrusionOk="0">
                  <a:moveTo>
                    <a:pt x="1" y="1"/>
                  </a:moveTo>
                  <a:lnTo>
                    <a:pt x="1" y="31824"/>
                  </a:lnTo>
                  <a:lnTo>
                    <a:pt x="27520" y="47802"/>
                  </a:lnTo>
                  <a:lnTo>
                    <a:pt x="27520" y="15979"/>
                  </a:lnTo>
                  <a:lnTo>
                    <a:pt x="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01" name="Google Shape;301;p6"/>
            <p:cNvSpPr/>
            <p:nvPr/>
          </p:nvSpPr>
          <p:spPr>
            <a:xfrm rot="-5400000">
              <a:off x="7817551" y="415137"/>
              <a:ext cx="476733" cy="551254"/>
            </a:xfrm>
            <a:custGeom>
              <a:avLst/>
              <a:gdLst/>
              <a:ahLst/>
              <a:cxnLst/>
              <a:rect l="l" t="t" r="r" b="b"/>
              <a:pathLst>
                <a:path w="27521" h="31823" extrusionOk="0">
                  <a:moveTo>
                    <a:pt x="27520" y="0"/>
                  </a:moveTo>
                  <a:lnTo>
                    <a:pt x="1" y="15845"/>
                  </a:lnTo>
                  <a:lnTo>
                    <a:pt x="27520" y="31823"/>
                  </a:lnTo>
                  <a:lnTo>
                    <a:pt x="27520" y="0"/>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02" name="Google Shape;302;p6"/>
            <p:cNvSpPr/>
            <p:nvPr/>
          </p:nvSpPr>
          <p:spPr>
            <a:xfrm rot="-5400000">
              <a:off x="7816399" y="-62757"/>
              <a:ext cx="479036" cy="551254"/>
            </a:xfrm>
            <a:custGeom>
              <a:avLst/>
              <a:gdLst/>
              <a:ahLst/>
              <a:cxnLst/>
              <a:rect l="l" t="t" r="r" b="b"/>
              <a:pathLst>
                <a:path w="27654" h="31823" extrusionOk="0">
                  <a:moveTo>
                    <a:pt x="0" y="0"/>
                  </a:moveTo>
                  <a:lnTo>
                    <a:pt x="0" y="31823"/>
                  </a:lnTo>
                  <a:lnTo>
                    <a:pt x="27653" y="15845"/>
                  </a:lnTo>
                  <a:lnTo>
                    <a:pt x="0"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03" name="Google Shape;303;p6"/>
            <p:cNvSpPr/>
            <p:nvPr/>
          </p:nvSpPr>
          <p:spPr>
            <a:xfrm rot="-5400000">
              <a:off x="7263962" y="-63926"/>
              <a:ext cx="479036" cy="553592"/>
            </a:xfrm>
            <a:custGeom>
              <a:avLst/>
              <a:gdLst/>
              <a:ahLst/>
              <a:cxnLst/>
              <a:rect l="l" t="t" r="r" b="b"/>
              <a:pathLst>
                <a:path w="27654" h="31958" extrusionOk="0">
                  <a:moveTo>
                    <a:pt x="0" y="1"/>
                  </a:moveTo>
                  <a:lnTo>
                    <a:pt x="0" y="31957"/>
                  </a:lnTo>
                  <a:lnTo>
                    <a:pt x="27653" y="15979"/>
                  </a:lnTo>
                  <a:lnTo>
                    <a:pt x="0"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04" name="Google Shape;304;p6"/>
            <p:cNvSpPr/>
            <p:nvPr/>
          </p:nvSpPr>
          <p:spPr>
            <a:xfrm rot="-5400000">
              <a:off x="7163985" y="515124"/>
              <a:ext cx="953448" cy="828050"/>
            </a:xfrm>
            <a:custGeom>
              <a:avLst/>
              <a:gdLst/>
              <a:ahLst/>
              <a:cxnLst/>
              <a:rect l="l" t="t" r="r" b="b"/>
              <a:pathLst>
                <a:path w="55041" h="47802" extrusionOk="0">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grpSp>
      <p:sp>
        <p:nvSpPr>
          <p:cNvPr id="305" name="Google Shape;305;p6"/>
          <p:cNvSpPr txBox="1">
            <a:spLocks noGrp="1"/>
          </p:cNvSpPr>
          <p:nvPr>
            <p:ph type="ctrTitle"/>
          </p:nvPr>
        </p:nvSpPr>
        <p:spPr>
          <a:xfrm>
            <a:off x="355335" y="624600"/>
            <a:ext cx="107940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4000"/>
            </a:lvl1pPr>
            <a:lvl2pPr lvl="1" algn="r" rtl="0">
              <a:spcBef>
                <a:spcPts val="0"/>
              </a:spcBef>
              <a:spcAft>
                <a:spcPts val="0"/>
              </a:spcAft>
              <a:buSzPts val="1600"/>
              <a:buNone/>
              <a:defRPr sz="2133"/>
            </a:lvl2pPr>
            <a:lvl3pPr lvl="2" algn="r" rtl="0">
              <a:spcBef>
                <a:spcPts val="0"/>
              </a:spcBef>
              <a:spcAft>
                <a:spcPts val="0"/>
              </a:spcAft>
              <a:buSzPts val="1600"/>
              <a:buNone/>
              <a:defRPr sz="2133"/>
            </a:lvl3pPr>
            <a:lvl4pPr lvl="3" algn="r" rtl="0">
              <a:spcBef>
                <a:spcPts val="0"/>
              </a:spcBef>
              <a:spcAft>
                <a:spcPts val="0"/>
              </a:spcAft>
              <a:buSzPts val="1600"/>
              <a:buNone/>
              <a:defRPr sz="2133"/>
            </a:lvl4pPr>
            <a:lvl5pPr lvl="4" algn="r" rtl="0">
              <a:spcBef>
                <a:spcPts val="0"/>
              </a:spcBef>
              <a:spcAft>
                <a:spcPts val="0"/>
              </a:spcAft>
              <a:buSzPts val="1600"/>
              <a:buNone/>
              <a:defRPr sz="2133"/>
            </a:lvl5pPr>
            <a:lvl6pPr lvl="5" algn="r" rtl="0">
              <a:spcBef>
                <a:spcPts val="0"/>
              </a:spcBef>
              <a:spcAft>
                <a:spcPts val="0"/>
              </a:spcAft>
              <a:buSzPts val="1600"/>
              <a:buNone/>
              <a:defRPr sz="2133"/>
            </a:lvl6pPr>
            <a:lvl7pPr lvl="6" algn="r" rtl="0">
              <a:spcBef>
                <a:spcPts val="0"/>
              </a:spcBef>
              <a:spcAft>
                <a:spcPts val="0"/>
              </a:spcAft>
              <a:buSzPts val="1600"/>
              <a:buNone/>
              <a:defRPr sz="2133"/>
            </a:lvl7pPr>
            <a:lvl8pPr lvl="7" algn="r" rtl="0">
              <a:spcBef>
                <a:spcPts val="0"/>
              </a:spcBef>
              <a:spcAft>
                <a:spcPts val="0"/>
              </a:spcAft>
              <a:buSzPts val="1600"/>
              <a:buNone/>
              <a:defRPr sz="2133"/>
            </a:lvl8pPr>
            <a:lvl9pPr lvl="8" algn="r" rtl="0">
              <a:spcBef>
                <a:spcPts val="0"/>
              </a:spcBef>
              <a:spcAft>
                <a:spcPts val="0"/>
              </a:spcAft>
              <a:buSzPts val="1600"/>
              <a:buNone/>
              <a:defRPr sz="2133"/>
            </a:lvl9pPr>
          </a:lstStyle>
          <a:p>
            <a:r>
              <a:rPr lang="en-US"/>
              <a:t>Click to edit Master title style</a:t>
            </a:r>
            <a:endParaRPr/>
          </a:p>
        </p:txBody>
      </p:sp>
      <p:cxnSp>
        <p:nvCxnSpPr>
          <p:cNvPr id="306" name="Google Shape;306;p6"/>
          <p:cNvCxnSpPr/>
          <p:nvPr/>
        </p:nvCxnSpPr>
        <p:spPr>
          <a:xfrm>
            <a:off x="11512900" y="-2139533"/>
            <a:ext cx="0" cy="3553200"/>
          </a:xfrm>
          <a:prstGeom prst="straightConnector1">
            <a:avLst/>
          </a:prstGeom>
          <a:noFill/>
          <a:ln w="28575" cap="flat" cmpd="sng">
            <a:solidFill>
              <a:srgbClr val="F5340B"/>
            </a:solidFill>
            <a:prstDash val="solid"/>
            <a:round/>
            <a:headEnd type="none" w="med" len="med"/>
            <a:tailEnd type="none" w="med" len="med"/>
          </a:ln>
        </p:spPr>
      </p:cxnSp>
    </p:spTree>
    <p:extLst>
      <p:ext uri="{BB962C8B-B14F-4D97-AF65-F5344CB8AC3E}">
        <p14:creationId xmlns:p14="http://schemas.microsoft.com/office/powerpoint/2010/main" val="3367171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307"/>
        <p:cNvGrpSpPr/>
        <p:nvPr/>
      </p:nvGrpSpPr>
      <p:grpSpPr>
        <a:xfrm>
          <a:off x="0" y="0"/>
          <a:ext cx="0" cy="0"/>
          <a:chOff x="0" y="0"/>
          <a:chExt cx="0" cy="0"/>
        </a:xfrm>
      </p:grpSpPr>
      <p:sp>
        <p:nvSpPr>
          <p:cNvPr id="308" name="Google Shape;308;p7"/>
          <p:cNvSpPr txBox="1">
            <a:spLocks noGrp="1"/>
          </p:cNvSpPr>
          <p:nvPr>
            <p:ph type="ctrTitle"/>
          </p:nvPr>
        </p:nvSpPr>
        <p:spPr>
          <a:xfrm flipH="1">
            <a:off x="1027600" y="624600"/>
            <a:ext cx="107940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r>
              <a:rPr lang="en-US"/>
              <a:t>Click to edit Master title style</a:t>
            </a:r>
            <a:endParaRPr/>
          </a:p>
        </p:txBody>
      </p:sp>
      <p:cxnSp>
        <p:nvCxnSpPr>
          <p:cNvPr id="309" name="Google Shape;309;p7"/>
          <p:cNvCxnSpPr/>
          <p:nvPr/>
        </p:nvCxnSpPr>
        <p:spPr>
          <a:xfrm>
            <a:off x="664035" y="-2139533"/>
            <a:ext cx="0" cy="3553200"/>
          </a:xfrm>
          <a:prstGeom prst="straightConnector1">
            <a:avLst/>
          </a:prstGeom>
          <a:noFill/>
          <a:ln w="28575" cap="flat" cmpd="sng">
            <a:solidFill>
              <a:schemeClr val="lt2"/>
            </a:solidFill>
            <a:prstDash val="solid"/>
            <a:round/>
            <a:headEnd type="none" w="med" len="med"/>
            <a:tailEnd type="none" w="med" len="med"/>
          </a:ln>
        </p:spPr>
      </p:cxnSp>
      <p:grpSp>
        <p:nvGrpSpPr>
          <p:cNvPr id="310" name="Google Shape;310;p7"/>
          <p:cNvGrpSpPr/>
          <p:nvPr/>
        </p:nvGrpSpPr>
        <p:grpSpPr>
          <a:xfrm rot="10800000" flipH="1">
            <a:off x="8528348" y="5412516"/>
            <a:ext cx="3681885" cy="1459453"/>
            <a:chOff x="5543377" y="-26648"/>
            <a:chExt cx="3613943" cy="1432521"/>
          </a:xfrm>
        </p:grpSpPr>
        <p:sp>
          <p:nvSpPr>
            <p:cNvPr id="311" name="Google Shape;311;p7"/>
            <p:cNvSpPr/>
            <p:nvPr/>
          </p:nvSpPr>
          <p:spPr>
            <a:xfrm rot="-5400000">
              <a:off x="7539604" y="-62757"/>
              <a:ext cx="479036" cy="551254"/>
            </a:xfrm>
            <a:custGeom>
              <a:avLst/>
              <a:gdLst/>
              <a:ahLst/>
              <a:cxnLst/>
              <a:rect l="l" t="t" r="r" b="b"/>
              <a:pathLst>
                <a:path w="27654" h="31823" extrusionOk="0">
                  <a:moveTo>
                    <a:pt x="27653" y="0"/>
                  </a:moveTo>
                  <a:lnTo>
                    <a:pt x="0" y="15978"/>
                  </a:lnTo>
                  <a:lnTo>
                    <a:pt x="27653" y="31823"/>
                  </a:lnTo>
                  <a:lnTo>
                    <a:pt x="27653" y="0"/>
                  </a:lnTo>
                  <a:close/>
                </a:path>
              </a:pathLst>
            </a:custGeom>
            <a:solidFill>
              <a:srgbClr val="0C2E3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12" name="Google Shape;312;p7"/>
            <p:cNvSpPr/>
            <p:nvPr/>
          </p:nvSpPr>
          <p:spPr>
            <a:xfrm rot="-5400000">
              <a:off x="7263962" y="-63926"/>
              <a:ext cx="479036" cy="553592"/>
            </a:xfrm>
            <a:custGeom>
              <a:avLst/>
              <a:gdLst/>
              <a:ahLst/>
              <a:cxnLst/>
              <a:rect l="l" t="t" r="r" b="b"/>
              <a:pathLst>
                <a:path w="27654" h="31958" extrusionOk="0">
                  <a:moveTo>
                    <a:pt x="0" y="1"/>
                  </a:moveTo>
                  <a:lnTo>
                    <a:pt x="0" y="31957"/>
                  </a:lnTo>
                  <a:lnTo>
                    <a:pt x="27653" y="15979"/>
                  </a:lnTo>
                  <a:lnTo>
                    <a:pt x="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13" name="Google Shape;313;p7"/>
            <p:cNvSpPr/>
            <p:nvPr/>
          </p:nvSpPr>
          <p:spPr>
            <a:xfrm rot="-5400000">
              <a:off x="6437042" y="-62766"/>
              <a:ext cx="479036" cy="551271"/>
            </a:xfrm>
            <a:custGeom>
              <a:avLst/>
              <a:gdLst/>
              <a:ahLst/>
              <a:cxnLst/>
              <a:rect l="l" t="t" r="r" b="b"/>
              <a:pathLst>
                <a:path w="27654" h="31824" extrusionOk="0">
                  <a:moveTo>
                    <a:pt x="27653" y="1"/>
                  </a:moveTo>
                  <a:lnTo>
                    <a:pt x="0" y="15845"/>
                  </a:lnTo>
                  <a:lnTo>
                    <a:pt x="27653" y="31823"/>
                  </a:lnTo>
                  <a:lnTo>
                    <a:pt x="27653"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14" name="Google Shape;314;p7"/>
            <p:cNvSpPr/>
            <p:nvPr/>
          </p:nvSpPr>
          <p:spPr>
            <a:xfrm rot="-5400000">
              <a:off x="6849922" y="-201155"/>
              <a:ext cx="479036" cy="828050"/>
            </a:xfrm>
            <a:custGeom>
              <a:avLst/>
              <a:gdLst/>
              <a:ahLst/>
              <a:cxnLst/>
              <a:rect l="l" t="t" r="r" b="b"/>
              <a:pathLst>
                <a:path w="27654" h="47802" extrusionOk="0">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15" name="Google Shape;315;p7"/>
            <p:cNvSpPr/>
            <p:nvPr/>
          </p:nvSpPr>
          <p:spPr>
            <a:xfrm rot="-5400000">
              <a:off x="8229270" y="-201155"/>
              <a:ext cx="479036" cy="828050"/>
            </a:xfrm>
            <a:custGeom>
              <a:avLst/>
              <a:gdLst/>
              <a:ahLst/>
              <a:cxnLst/>
              <a:rect l="l" t="t" r="r" b="b"/>
              <a:pathLst>
                <a:path w="27654" h="47802" extrusionOk="0">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16" name="Google Shape;316;p7"/>
            <p:cNvSpPr/>
            <p:nvPr/>
          </p:nvSpPr>
          <p:spPr>
            <a:xfrm rot="-5400000">
              <a:off x="8643318" y="-63918"/>
              <a:ext cx="476733" cy="551271"/>
            </a:xfrm>
            <a:custGeom>
              <a:avLst/>
              <a:gdLst/>
              <a:ahLst/>
              <a:cxnLst/>
              <a:rect l="l" t="t" r="r" b="b"/>
              <a:pathLst>
                <a:path w="27521" h="31824" extrusionOk="0">
                  <a:moveTo>
                    <a:pt x="27520" y="1"/>
                  </a:moveTo>
                  <a:lnTo>
                    <a:pt x="1" y="15979"/>
                  </a:lnTo>
                  <a:lnTo>
                    <a:pt x="27520" y="31823"/>
                  </a:lnTo>
                  <a:lnTo>
                    <a:pt x="2752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17" name="Google Shape;317;p7"/>
            <p:cNvSpPr/>
            <p:nvPr/>
          </p:nvSpPr>
          <p:spPr>
            <a:xfrm rot="-5400000">
              <a:off x="7816399" y="-62757"/>
              <a:ext cx="479036" cy="551254"/>
            </a:xfrm>
            <a:custGeom>
              <a:avLst/>
              <a:gdLst/>
              <a:ahLst/>
              <a:cxnLst/>
              <a:rect l="l" t="t" r="r" b="b"/>
              <a:pathLst>
                <a:path w="27654" h="31823" extrusionOk="0">
                  <a:moveTo>
                    <a:pt x="0" y="0"/>
                  </a:moveTo>
                  <a:lnTo>
                    <a:pt x="0" y="31823"/>
                  </a:lnTo>
                  <a:lnTo>
                    <a:pt x="27653" y="15845"/>
                  </a:lnTo>
                  <a:lnTo>
                    <a:pt x="0" y="0"/>
                  </a:lnTo>
                  <a:close/>
                </a:path>
              </a:pathLst>
            </a:custGeom>
            <a:solidFill>
              <a:srgbClr val="00A6A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18" name="Google Shape;318;p7"/>
            <p:cNvSpPr/>
            <p:nvPr/>
          </p:nvSpPr>
          <p:spPr>
            <a:xfrm rot="-5400000">
              <a:off x="7539604" y="-62757"/>
              <a:ext cx="479036" cy="551254"/>
            </a:xfrm>
            <a:custGeom>
              <a:avLst/>
              <a:gdLst/>
              <a:ahLst/>
              <a:cxnLst/>
              <a:rect l="l" t="t" r="r" b="b"/>
              <a:pathLst>
                <a:path w="27654" h="31823" extrusionOk="0">
                  <a:moveTo>
                    <a:pt x="27653" y="0"/>
                  </a:moveTo>
                  <a:lnTo>
                    <a:pt x="0" y="15978"/>
                  </a:lnTo>
                  <a:lnTo>
                    <a:pt x="27653" y="31823"/>
                  </a:lnTo>
                  <a:lnTo>
                    <a:pt x="27653" y="0"/>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19" name="Google Shape;319;p7"/>
            <p:cNvSpPr/>
            <p:nvPr/>
          </p:nvSpPr>
          <p:spPr>
            <a:xfrm rot="-5400000">
              <a:off x="7263962" y="-63926"/>
              <a:ext cx="479036" cy="553592"/>
            </a:xfrm>
            <a:custGeom>
              <a:avLst/>
              <a:gdLst/>
              <a:ahLst/>
              <a:cxnLst/>
              <a:rect l="l" t="t" r="r" b="b"/>
              <a:pathLst>
                <a:path w="27654" h="31958" extrusionOk="0">
                  <a:moveTo>
                    <a:pt x="0" y="1"/>
                  </a:moveTo>
                  <a:lnTo>
                    <a:pt x="0" y="31957"/>
                  </a:lnTo>
                  <a:lnTo>
                    <a:pt x="27653" y="15979"/>
                  </a:lnTo>
                  <a:lnTo>
                    <a:pt x="0"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20" name="Google Shape;320;p7"/>
            <p:cNvSpPr/>
            <p:nvPr/>
          </p:nvSpPr>
          <p:spPr>
            <a:xfrm rot="-5400000">
              <a:off x="7265113" y="413968"/>
              <a:ext cx="476733" cy="553592"/>
            </a:xfrm>
            <a:custGeom>
              <a:avLst/>
              <a:gdLst/>
              <a:ahLst/>
              <a:cxnLst/>
              <a:rect l="l" t="t" r="r" b="b"/>
              <a:pathLst>
                <a:path w="27521" h="31958" extrusionOk="0">
                  <a:moveTo>
                    <a:pt x="27520" y="1"/>
                  </a:moveTo>
                  <a:lnTo>
                    <a:pt x="1" y="15979"/>
                  </a:lnTo>
                  <a:lnTo>
                    <a:pt x="27520" y="31957"/>
                  </a:lnTo>
                  <a:lnTo>
                    <a:pt x="2752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21" name="Google Shape;321;p7"/>
            <p:cNvSpPr/>
            <p:nvPr/>
          </p:nvSpPr>
          <p:spPr>
            <a:xfrm rot="-5400000">
              <a:off x="7540756" y="415137"/>
              <a:ext cx="476733" cy="551254"/>
            </a:xfrm>
            <a:custGeom>
              <a:avLst/>
              <a:gdLst/>
              <a:ahLst/>
              <a:cxnLst/>
              <a:rect l="l" t="t" r="r" b="b"/>
              <a:pathLst>
                <a:path w="27521" h="31823" extrusionOk="0">
                  <a:moveTo>
                    <a:pt x="1" y="0"/>
                  </a:moveTo>
                  <a:lnTo>
                    <a:pt x="1" y="31823"/>
                  </a:lnTo>
                  <a:lnTo>
                    <a:pt x="27520" y="15978"/>
                  </a:lnTo>
                  <a:lnTo>
                    <a:pt x="1" y="0"/>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22" name="Google Shape;322;p7"/>
            <p:cNvSpPr/>
            <p:nvPr/>
          </p:nvSpPr>
          <p:spPr>
            <a:xfrm rot="-5400000">
              <a:off x="7263962" y="-63926"/>
              <a:ext cx="479036" cy="553592"/>
            </a:xfrm>
            <a:custGeom>
              <a:avLst/>
              <a:gdLst/>
              <a:ahLst/>
              <a:cxnLst/>
              <a:rect l="l" t="t" r="r" b="b"/>
              <a:pathLst>
                <a:path w="27654" h="31958" extrusionOk="0">
                  <a:moveTo>
                    <a:pt x="0" y="1"/>
                  </a:moveTo>
                  <a:lnTo>
                    <a:pt x="0" y="31957"/>
                  </a:lnTo>
                  <a:lnTo>
                    <a:pt x="27653" y="15979"/>
                  </a:lnTo>
                  <a:lnTo>
                    <a:pt x="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23" name="Google Shape;323;p7"/>
            <p:cNvSpPr/>
            <p:nvPr/>
          </p:nvSpPr>
          <p:spPr>
            <a:xfrm rot="-5400000">
              <a:off x="6852226" y="277891"/>
              <a:ext cx="476733" cy="825746"/>
            </a:xfrm>
            <a:custGeom>
              <a:avLst/>
              <a:gdLst/>
              <a:ahLst/>
              <a:cxnLst/>
              <a:rect l="l" t="t" r="r" b="b"/>
              <a:pathLst>
                <a:path w="27521" h="47669" extrusionOk="0">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24" name="Google Shape;324;p7"/>
            <p:cNvSpPr/>
            <p:nvPr/>
          </p:nvSpPr>
          <p:spPr>
            <a:xfrm rot="-5400000">
              <a:off x="5553199" y="611305"/>
              <a:ext cx="139273" cy="158917"/>
            </a:xfrm>
            <a:custGeom>
              <a:avLst/>
              <a:gdLst/>
              <a:ahLst/>
              <a:cxnLst/>
              <a:rect l="l" t="t" r="r" b="b"/>
              <a:pathLst>
                <a:path w="8040" h="9174" extrusionOk="0">
                  <a:moveTo>
                    <a:pt x="8040" y="0"/>
                  </a:moveTo>
                  <a:lnTo>
                    <a:pt x="1" y="4604"/>
                  </a:lnTo>
                  <a:lnTo>
                    <a:pt x="8040" y="9174"/>
                  </a:lnTo>
                  <a:lnTo>
                    <a:pt x="8040" y="0"/>
                  </a:lnTo>
                  <a:close/>
                </a:path>
              </a:pathLst>
            </a:custGeom>
            <a:solidFill>
              <a:srgbClr val="0187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25" name="Google Shape;325;p7"/>
            <p:cNvSpPr/>
            <p:nvPr/>
          </p:nvSpPr>
          <p:spPr>
            <a:xfrm rot="-5400000">
              <a:off x="5886623" y="414843"/>
              <a:ext cx="476733" cy="551843"/>
            </a:xfrm>
            <a:custGeom>
              <a:avLst/>
              <a:gdLst/>
              <a:ahLst/>
              <a:cxnLst/>
              <a:rect l="l" t="t" r="r" b="b"/>
              <a:pathLst>
                <a:path w="27521" h="31857" extrusionOk="0">
                  <a:moveTo>
                    <a:pt x="1" y="0"/>
                  </a:moveTo>
                  <a:lnTo>
                    <a:pt x="1" y="31857"/>
                  </a:lnTo>
                  <a:lnTo>
                    <a:pt x="27520" y="15845"/>
                  </a:lnTo>
                  <a:lnTo>
                    <a:pt x="1" y="0"/>
                  </a:lnTo>
                  <a:close/>
                </a:path>
              </a:pathLst>
            </a:custGeom>
            <a:solidFill>
              <a:srgbClr val="1DCDC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26" name="Google Shape;326;p7"/>
            <p:cNvSpPr/>
            <p:nvPr/>
          </p:nvSpPr>
          <p:spPr>
            <a:xfrm rot="-5400000">
              <a:off x="8404961" y="653513"/>
              <a:ext cx="953448" cy="551271"/>
            </a:xfrm>
            <a:custGeom>
              <a:avLst/>
              <a:gdLst/>
              <a:ahLst/>
              <a:cxnLst/>
              <a:rect l="l" t="t" r="r" b="b"/>
              <a:pathLst>
                <a:path w="55041" h="31824" extrusionOk="0">
                  <a:moveTo>
                    <a:pt x="27521" y="1"/>
                  </a:moveTo>
                  <a:lnTo>
                    <a:pt x="1" y="15979"/>
                  </a:lnTo>
                  <a:lnTo>
                    <a:pt x="27521" y="31823"/>
                  </a:lnTo>
                  <a:lnTo>
                    <a:pt x="55040" y="15979"/>
                  </a:lnTo>
                  <a:lnTo>
                    <a:pt x="27521"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27" name="Google Shape;327;p7"/>
            <p:cNvSpPr/>
            <p:nvPr/>
          </p:nvSpPr>
          <p:spPr>
            <a:xfrm rot="-5400000">
              <a:off x="8230422" y="276739"/>
              <a:ext cx="476733" cy="828050"/>
            </a:xfrm>
            <a:custGeom>
              <a:avLst/>
              <a:gdLst/>
              <a:ahLst/>
              <a:cxnLst/>
              <a:rect l="l" t="t" r="r" b="b"/>
              <a:pathLst>
                <a:path w="27521" h="47802" extrusionOk="0">
                  <a:moveTo>
                    <a:pt x="1" y="1"/>
                  </a:moveTo>
                  <a:lnTo>
                    <a:pt x="1" y="31824"/>
                  </a:lnTo>
                  <a:lnTo>
                    <a:pt x="27520" y="47802"/>
                  </a:lnTo>
                  <a:lnTo>
                    <a:pt x="27520" y="15979"/>
                  </a:lnTo>
                  <a:lnTo>
                    <a:pt x="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28" name="Google Shape;328;p7"/>
            <p:cNvSpPr/>
            <p:nvPr/>
          </p:nvSpPr>
          <p:spPr>
            <a:xfrm rot="-5400000">
              <a:off x="7817551" y="415137"/>
              <a:ext cx="476733" cy="551254"/>
            </a:xfrm>
            <a:custGeom>
              <a:avLst/>
              <a:gdLst/>
              <a:ahLst/>
              <a:cxnLst/>
              <a:rect l="l" t="t" r="r" b="b"/>
              <a:pathLst>
                <a:path w="27521" h="31823" extrusionOk="0">
                  <a:moveTo>
                    <a:pt x="27520" y="0"/>
                  </a:moveTo>
                  <a:lnTo>
                    <a:pt x="1" y="15845"/>
                  </a:lnTo>
                  <a:lnTo>
                    <a:pt x="27520" y="31823"/>
                  </a:lnTo>
                  <a:lnTo>
                    <a:pt x="27520" y="0"/>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29" name="Google Shape;329;p7"/>
            <p:cNvSpPr/>
            <p:nvPr/>
          </p:nvSpPr>
          <p:spPr>
            <a:xfrm rot="-5400000">
              <a:off x="7816399" y="-62757"/>
              <a:ext cx="479036" cy="551254"/>
            </a:xfrm>
            <a:custGeom>
              <a:avLst/>
              <a:gdLst/>
              <a:ahLst/>
              <a:cxnLst/>
              <a:rect l="l" t="t" r="r" b="b"/>
              <a:pathLst>
                <a:path w="27654" h="31823" extrusionOk="0">
                  <a:moveTo>
                    <a:pt x="0" y="0"/>
                  </a:moveTo>
                  <a:lnTo>
                    <a:pt x="0" y="31823"/>
                  </a:lnTo>
                  <a:lnTo>
                    <a:pt x="27653" y="15845"/>
                  </a:lnTo>
                  <a:lnTo>
                    <a:pt x="0"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30" name="Google Shape;330;p7"/>
            <p:cNvSpPr/>
            <p:nvPr/>
          </p:nvSpPr>
          <p:spPr>
            <a:xfrm rot="-5400000">
              <a:off x="7263962" y="-63926"/>
              <a:ext cx="479036" cy="553592"/>
            </a:xfrm>
            <a:custGeom>
              <a:avLst/>
              <a:gdLst/>
              <a:ahLst/>
              <a:cxnLst/>
              <a:rect l="l" t="t" r="r" b="b"/>
              <a:pathLst>
                <a:path w="27654" h="31958" extrusionOk="0">
                  <a:moveTo>
                    <a:pt x="0" y="1"/>
                  </a:moveTo>
                  <a:lnTo>
                    <a:pt x="0" y="31957"/>
                  </a:lnTo>
                  <a:lnTo>
                    <a:pt x="27653" y="15979"/>
                  </a:lnTo>
                  <a:lnTo>
                    <a:pt x="0"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31" name="Google Shape;331;p7"/>
            <p:cNvSpPr/>
            <p:nvPr/>
          </p:nvSpPr>
          <p:spPr>
            <a:xfrm rot="-5400000">
              <a:off x="7163985" y="515124"/>
              <a:ext cx="953448" cy="828050"/>
            </a:xfrm>
            <a:custGeom>
              <a:avLst/>
              <a:gdLst/>
              <a:ahLst/>
              <a:cxnLst/>
              <a:rect l="l" t="t" r="r" b="b"/>
              <a:pathLst>
                <a:path w="55041" h="47802" extrusionOk="0">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grpSp>
    </p:spTree>
    <p:extLst>
      <p:ext uri="{BB962C8B-B14F-4D97-AF65-F5344CB8AC3E}">
        <p14:creationId xmlns:p14="http://schemas.microsoft.com/office/powerpoint/2010/main" val="1221542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32"/>
        <p:cNvGrpSpPr/>
        <p:nvPr/>
      </p:nvGrpSpPr>
      <p:grpSpPr>
        <a:xfrm>
          <a:off x="0" y="0"/>
          <a:ext cx="0" cy="0"/>
          <a:chOff x="0" y="0"/>
          <a:chExt cx="0" cy="0"/>
        </a:xfrm>
      </p:grpSpPr>
    </p:spTree>
    <p:extLst>
      <p:ext uri="{BB962C8B-B14F-4D97-AF65-F5344CB8AC3E}">
        <p14:creationId xmlns:p14="http://schemas.microsoft.com/office/powerpoint/2010/main" val="1301096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빈 화면">
    <p:bg>
      <p:bgPr>
        <a:solidFill>
          <a:schemeClr val="bg1"/>
        </a:solidFill>
        <a:effectLst/>
      </p:bgPr>
    </p:bg>
    <p:spTree>
      <p:nvGrpSpPr>
        <p:cNvPr id="1" name=""/>
        <p:cNvGrpSpPr/>
        <p:nvPr/>
      </p:nvGrpSpPr>
      <p:grpSpPr>
        <a:xfrm>
          <a:off x="0" y="0"/>
          <a:ext cx="0" cy="0"/>
          <a:chOff x="0" y="0"/>
          <a:chExt cx="0" cy="0"/>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240"/>
            <a:ext cx="12191995" cy="6855518"/>
          </a:xfrm>
          <a:prstGeom prst="rect">
            <a:avLst/>
          </a:prstGeom>
        </p:spPr>
      </p:pic>
      <p:sp>
        <p:nvSpPr>
          <p:cNvPr id="2" name="날짜 개체 틀 1"/>
          <p:cNvSpPr>
            <a:spLocks noGrp="1"/>
          </p:cNvSpPr>
          <p:nvPr>
            <p:ph type="dt" sz="half" idx="10"/>
          </p:nvPr>
        </p:nvSpPr>
        <p:spPr/>
        <p:txBody>
          <a:bodyPr/>
          <a:lstStyle/>
          <a:p>
            <a:fld id="{ED3D6733-6F27-4404-AB51-585418F146E5}" type="datetimeFigureOut">
              <a:rPr lang="ko-KR" altLang="en-US" smtClean="0"/>
              <a:pPr/>
              <a:t>2020-07-21</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extLst>
      <p:ext uri="{BB962C8B-B14F-4D97-AF65-F5344CB8AC3E}">
        <p14:creationId xmlns:p14="http://schemas.microsoft.com/office/powerpoint/2010/main" val="3815871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p:nvSpPr>
        <p:spPr>
          <a:xfrm>
            <a:off x="1" y="3886200"/>
            <a:ext cx="12192000" cy="2971800"/>
          </a:xfrm>
          <a:prstGeom prst="rect">
            <a:avLst/>
          </a:prstGeom>
          <a:gradFill flip="none" rotWithShape="1">
            <a:gsLst>
              <a:gs pos="100000">
                <a:schemeClr val="bg1">
                  <a:lumMod val="65000"/>
                  <a:alpha val="53000"/>
                </a:schemeClr>
              </a:gs>
              <a:gs pos="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defTabSz="1218987"/>
            <a:endParaRPr lang="en-US" sz="2400">
              <a:solidFill>
                <a:prstClr val="white"/>
              </a:solidFill>
            </a:endParaRPr>
          </a:p>
        </p:txBody>
      </p:sp>
      <p:sp>
        <p:nvSpPr>
          <p:cNvPr id="2" name="Title 1"/>
          <p:cNvSpPr>
            <a:spLocks noGrp="1"/>
          </p:cNvSpPr>
          <p:nvPr>
            <p:ph type="ctrTitle"/>
          </p:nvPr>
        </p:nvSpPr>
        <p:spPr>
          <a:xfrm>
            <a:off x="914401" y="3887117"/>
            <a:ext cx="10363200" cy="610820"/>
          </a:xfrm>
        </p:spPr>
        <p:txBody>
          <a:bodyPr/>
          <a:lstStyle>
            <a:lvl1pPr algn="ctr">
              <a:defRPr lang="en-US" sz="4000" kern="1200" smtClean="0">
                <a:solidFill>
                  <a:schemeClr val="tx1">
                    <a:lumMod val="75000"/>
                    <a:lumOff val="25000"/>
                  </a:schemeClr>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1828800" y="4399020"/>
            <a:ext cx="8534401" cy="764440"/>
          </a:xfrm>
        </p:spPr>
        <p:txBody>
          <a:bodyPr>
            <a:normAutofit/>
          </a:bodyPr>
          <a:lstStyle>
            <a:lvl1pPr marL="0" indent="0" algn="ctr">
              <a:buNone/>
              <a:defRPr lang="en-US" sz="2400" kern="1200" smtClean="0">
                <a:solidFill>
                  <a:schemeClr val="tx1">
                    <a:lumMod val="65000"/>
                    <a:lumOff val="35000"/>
                  </a:schemeClr>
                </a:solidFill>
                <a:latin typeface="+mj-lt"/>
                <a:ea typeface="+mj-ea"/>
                <a:cs typeface="+mj-cs"/>
              </a:defRPr>
            </a:lvl1pPr>
            <a:lvl2pPr marL="609468" indent="0" algn="ctr">
              <a:buNone/>
              <a:defRPr>
                <a:solidFill>
                  <a:schemeClr val="tx1">
                    <a:tint val="75000"/>
                  </a:schemeClr>
                </a:solidFill>
              </a:defRPr>
            </a:lvl2pPr>
            <a:lvl3pPr marL="1218936" indent="0" algn="ctr">
              <a:buNone/>
              <a:defRPr>
                <a:solidFill>
                  <a:schemeClr val="tx1">
                    <a:tint val="75000"/>
                  </a:schemeClr>
                </a:solidFill>
              </a:defRPr>
            </a:lvl3pPr>
            <a:lvl4pPr marL="1828404" indent="0" algn="ctr">
              <a:buNone/>
              <a:defRPr>
                <a:solidFill>
                  <a:schemeClr val="tx1">
                    <a:tint val="75000"/>
                  </a:schemeClr>
                </a:solidFill>
              </a:defRPr>
            </a:lvl4pPr>
            <a:lvl5pPr marL="2437872" indent="0" algn="ctr">
              <a:buNone/>
              <a:defRPr>
                <a:solidFill>
                  <a:schemeClr val="tx1">
                    <a:tint val="75000"/>
                  </a:schemeClr>
                </a:solidFill>
              </a:defRPr>
            </a:lvl5pPr>
            <a:lvl6pPr marL="3047340" indent="0" algn="ctr">
              <a:buNone/>
              <a:defRPr>
                <a:solidFill>
                  <a:schemeClr val="tx1">
                    <a:tint val="75000"/>
                  </a:schemeClr>
                </a:solidFill>
              </a:defRPr>
            </a:lvl6pPr>
            <a:lvl7pPr marL="3656808" indent="0" algn="ctr">
              <a:buNone/>
              <a:defRPr>
                <a:solidFill>
                  <a:schemeClr val="tx1">
                    <a:tint val="75000"/>
                  </a:schemeClr>
                </a:solidFill>
              </a:defRPr>
            </a:lvl7pPr>
            <a:lvl8pPr marL="4266275" indent="0" algn="ctr">
              <a:buNone/>
              <a:defRPr>
                <a:solidFill>
                  <a:schemeClr val="tx1">
                    <a:tint val="75000"/>
                  </a:schemeClr>
                </a:solidFill>
              </a:defRPr>
            </a:lvl8pPr>
            <a:lvl9pPr marL="4875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78D6DB-6798-42D2-B9AD-FC6F1C72FC30}"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EDE275-BE14-4364-AEA2-5F5667C0FD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5791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404F2-BE9A-4460-8815-8F645183555F}"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030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183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404F2-BE9A-4460-8815-8F645183555F}"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180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빈 화면">
    <p:bg>
      <p:bgPr>
        <a:solidFill>
          <a:schemeClr val="bg1"/>
        </a:solidFill>
        <a:effectLst/>
      </p:bgPr>
    </p:bg>
    <p:spTree>
      <p:nvGrpSpPr>
        <p:cNvPr id="1" name=""/>
        <p:cNvGrpSpPr/>
        <p:nvPr/>
      </p:nvGrpSpPr>
      <p:grpSpPr>
        <a:xfrm>
          <a:off x="0" y="0"/>
          <a:ext cx="0" cy="0"/>
          <a:chOff x="0" y="0"/>
          <a:chExt cx="0" cy="0"/>
        </a:xfrm>
      </p:grpSpPr>
      <p:pic>
        <p:nvPicPr>
          <p:cNvPr id="5" name="그림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240"/>
            <a:ext cx="12191995" cy="6855518"/>
          </a:xfrm>
          <a:prstGeom prst="rect">
            <a:avLst/>
          </a:prstGeom>
        </p:spPr>
      </p:pic>
      <p:sp>
        <p:nvSpPr>
          <p:cNvPr id="2" name="날짜 개체 틀 1"/>
          <p:cNvSpPr>
            <a:spLocks noGrp="1"/>
          </p:cNvSpPr>
          <p:nvPr>
            <p:ph type="dt" sz="half" idx="10"/>
          </p:nvPr>
        </p:nvSpPr>
        <p:spPr/>
        <p:txBody>
          <a:bodyPr/>
          <a:lstStyle/>
          <a:p>
            <a:fld id="{ED3D6733-6F27-4404-AB51-585418F146E5}" type="datetimeFigureOut">
              <a:rPr lang="ko-KR" altLang="en-US" smtClean="0"/>
              <a:pPr/>
              <a:t>2020-07-21</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extLst>
      <p:ext uri="{BB962C8B-B14F-4D97-AF65-F5344CB8AC3E}">
        <p14:creationId xmlns:p14="http://schemas.microsoft.com/office/powerpoint/2010/main" val="180328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404F2-BE9A-4460-8815-8F645183555F}" type="datetimeFigureOut">
              <a:rPr lang="en-US" smtClean="0">
                <a:solidFill>
                  <a:prstClr val="black">
                    <a:tint val="75000"/>
                  </a:prstClr>
                </a:solidFill>
              </a:rPr>
              <a:pPr/>
              <a:t>7/21/2020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857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404F2-BE9A-4460-8815-8F645183555F}" type="datetimeFigureOut">
              <a:rPr lang="en-US" smtClean="0">
                <a:solidFill>
                  <a:prstClr val="black">
                    <a:tint val="75000"/>
                  </a:prstClr>
                </a:solidFill>
              </a:rPr>
              <a:pPr/>
              <a:t>7/21/2020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874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solidFill>
                  <a:prstClr val="black">
                    <a:tint val="75000"/>
                  </a:prstClr>
                </a:solidFill>
              </a:rPr>
              <a:pPr/>
              <a:t>7/21/2020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5487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1" y="6245267"/>
            <a:ext cx="12192000" cy="6118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US" sz="2399">
              <a:solidFill>
                <a:prstClr val="white"/>
              </a:solidFill>
            </a:endParaRPr>
          </a:p>
        </p:txBody>
      </p:sp>
      <p:sp>
        <p:nvSpPr>
          <p:cNvPr id="6" name="TextBox 5"/>
          <p:cNvSpPr txBox="1"/>
          <p:nvPr userDrawn="1"/>
        </p:nvSpPr>
        <p:spPr>
          <a:xfrm>
            <a:off x="9440654" y="6420416"/>
            <a:ext cx="1723549" cy="261542"/>
          </a:xfrm>
          <a:prstGeom prst="rect">
            <a:avLst/>
          </a:prstGeom>
          <a:noFill/>
        </p:spPr>
        <p:txBody>
          <a:bodyPr wrap="none" rtlCol="0">
            <a:spAutoFit/>
          </a:bodyPr>
          <a:lstStyle/>
          <a:p>
            <a:pPr defTabSz="1218987"/>
            <a:r>
              <a:rPr lang="en-US" sz="1100" b="1">
                <a:solidFill>
                  <a:prstClr val="white"/>
                </a:solidFill>
                <a:ea typeface="Open Sans" panose="020B0606030504020204" pitchFamily="34" charset="0"/>
                <a:cs typeface="Open Sans" panose="020B0606030504020204" pitchFamily="34" charset="0"/>
              </a:rPr>
              <a:t>This is a Presentation Title</a:t>
            </a:r>
          </a:p>
        </p:txBody>
      </p:sp>
      <p:grpSp>
        <p:nvGrpSpPr>
          <p:cNvPr id="7" name="Group 6"/>
          <p:cNvGrpSpPr/>
          <p:nvPr userDrawn="1"/>
        </p:nvGrpSpPr>
        <p:grpSpPr>
          <a:xfrm>
            <a:off x="11154869" y="6440638"/>
            <a:ext cx="224082" cy="221098"/>
            <a:chOff x="4328868" y="5502988"/>
            <a:chExt cx="500307" cy="493774"/>
          </a:xfrm>
          <a:solidFill>
            <a:schemeClr val="bg1"/>
          </a:solidFill>
        </p:grpSpPr>
        <p:sp>
          <p:nvSpPr>
            <p:cNvPr id="8" name="Freeform 7">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grpFill/>
            <a:ln>
              <a:noFill/>
            </a:ln>
          </p:spPr>
          <p:txBody>
            <a:bodyPr vert="horz" wrap="square" lIns="91416" tIns="45708" rIns="91416" bIns="45708" numCol="1" anchor="t" anchorCtr="0" compatLnSpc="1">
              <a:prstTxWarp prst="textNoShape">
                <a:avLst/>
              </a:prstTxWarp>
            </a:bodyPr>
            <a:lstStyle/>
            <a:p>
              <a:pPr defTabSz="1218987"/>
              <a:endParaRPr lang="id-ID" sz="2399">
                <a:solidFill>
                  <a:prstClr val="black"/>
                </a:solidFill>
              </a:endParaRPr>
            </a:p>
          </p:txBody>
        </p:sp>
        <p:sp>
          <p:nvSpPr>
            <p:cNvPr id="9"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grpFill/>
            <a:ln>
              <a:noFill/>
            </a:ln>
          </p:spPr>
          <p:txBody>
            <a:bodyPr vert="horz" wrap="square" lIns="91416" tIns="45708" rIns="91416" bIns="45708" numCol="1" anchor="t" anchorCtr="0" compatLnSpc="1">
              <a:prstTxWarp prst="textNoShape">
                <a:avLst/>
              </a:prstTxWarp>
            </a:bodyPr>
            <a:lstStyle/>
            <a:p>
              <a:pPr defTabSz="1218987"/>
              <a:endParaRPr lang="id-ID" sz="2399">
                <a:solidFill>
                  <a:prstClr val="black"/>
                </a:solidFill>
              </a:endParaRPr>
            </a:p>
          </p:txBody>
        </p:sp>
      </p:grpSp>
      <p:grpSp>
        <p:nvGrpSpPr>
          <p:cNvPr id="10" name="Group 9"/>
          <p:cNvGrpSpPr/>
          <p:nvPr userDrawn="1"/>
        </p:nvGrpSpPr>
        <p:grpSpPr>
          <a:xfrm flipH="1">
            <a:off x="11646174" y="6440638"/>
            <a:ext cx="224082" cy="221098"/>
            <a:chOff x="4328868" y="5502988"/>
            <a:chExt cx="500307" cy="493774"/>
          </a:xfrm>
          <a:solidFill>
            <a:schemeClr val="bg1"/>
          </a:solidFill>
        </p:grpSpPr>
        <p:sp>
          <p:nvSpPr>
            <p:cNvPr id="11" name="Freeform 10">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grpFill/>
            <a:ln>
              <a:noFill/>
            </a:ln>
          </p:spPr>
          <p:txBody>
            <a:bodyPr vert="horz" wrap="square" lIns="91416" tIns="45708" rIns="91416" bIns="45708" numCol="1" anchor="t" anchorCtr="0" compatLnSpc="1">
              <a:prstTxWarp prst="textNoShape">
                <a:avLst/>
              </a:prstTxWarp>
            </a:bodyPr>
            <a:lstStyle/>
            <a:p>
              <a:pPr defTabSz="1218987"/>
              <a:endParaRPr lang="id-ID" sz="2399">
                <a:solidFill>
                  <a:prstClr val="black"/>
                </a:solidFill>
              </a:endParaRPr>
            </a:p>
          </p:txBody>
        </p:sp>
        <p:sp>
          <p:nvSpPr>
            <p:cNvPr id="12"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grpFill/>
            <a:ln>
              <a:noFill/>
            </a:ln>
          </p:spPr>
          <p:txBody>
            <a:bodyPr vert="horz" wrap="square" lIns="91416" tIns="45708" rIns="91416" bIns="45708" numCol="1" anchor="t" anchorCtr="0" compatLnSpc="1">
              <a:prstTxWarp prst="textNoShape">
                <a:avLst/>
              </a:prstTxWarp>
            </a:bodyPr>
            <a:lstStyle/>
            <a:p>
              <a:pPr defTabSz="1218987"/>
              <a:endParaRPr lang="id-ID" sz="2399">
                <a:solidFill>
                  <a:prstClr val="black"/>
                </a:solidFill>
              </a:endParaRPr>
            </a:p>
          </p:txBody>
        </p:sp>
      </p:grpSp>
      <p:sp>
        <p:nvSpPr>
          <p:cNvPr id="17" name="Slide Number Placeholder 16"/>
          <p:cNvSpPr>
            <a:spLocks noGrp="1"/>
          </p:cNvSpPr>
          <p:nvPr>
            <p:ph type="sldNum" sz="quarter" idx="12"/>
          </p:nvPr>
        </p:nvSpPr>
        <p:spPr>
          <a:xfrm>
            <a:off x="11202730" y="6323774"/>
            <a:ext cx="491305" cy="420448"/>
          </a:xfrm>
        </p:spPr>
        <p:txBody>
          <a:bodyPr/>
          <a:lstStyle>
            <a:lvl1pPr>
              <a:defRPr sz="1100">
                <a:solidFill>
                  <a:schemeClr val="bg1"/>
                </a:solidFill>
              </a:defRPr>
            </a:lvl1pPr>
          </a:lstStyle>
          <a:p>
            <a:fld id="{96E69268-9C8B-4EBF-A9EE-DC5DC2D48DC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80989999"/>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solidFill>
                  <a:prstClr val="black">
                    <a:tint val="75000"/>
                  </a:prstClr>
                </a:solidFill>
              </a:rPr>
              <a:pPr/>
              <a:t>7/21/2020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495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solidFill>
                  <a:prstClr val="black">
                    <a:tint val="75000"/>
                  </a:prstClr>
                </a:solidFill>
              </a:rPr>
              <a:pPr/>
              <a:t>7/21/2020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0356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215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281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solidFill>
                  <a:prstClr val="black">
                    <a:tint val="75000"/>
                  </a:prstClr>
                </a:solidFill>
              </a:rPr>
              <a:pPr/>
              <a:t>7/21/2020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6520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구역 머리글">
    <p:bg>
      <p:bgPr>
        <a:solidFill>
          <a:schemeClr val="bg1"/>
        </a:solidFill>
        <a:effectLst/>
      </p:bgPr>
    </p:bg>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240"/>
            <a:ext cx="12191995" cy="6855518"/>
          </a:xfrm>
          <a:prstGeom prst="rect">
            <a:avLst/>
          </a:prstGeom>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2020-07-21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extLst>
      <p:ext uri="{BB962C8B-B14F-4D97-AF65-F5344CB8AC3E}">
        <p14:creationId xmlns:p14="http://schemas.microsoft.com/office/powerpoint/2010/main" val="2001108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사용자 지정 레이아웃">
    <p:bg>
      <p:bgPr>
        <a:solidFill>
          <a:schemeClr val="bg1"/>
        </a:solidFill>
        <a:effectLst/>
      </p:bgPr>
    </p:bg>
    <p:spTree>
      <p:nvGrpSpPr>
        <p:cNvPr id="1" name=""/>
        <p:cNvGrpSpPr/>
        <p:nvPr/>
      </p:nvGrpSpPr>
      <p:grpSpPr>
        <a:xfrm>
          <a:off x="0" y="0"/>
          <a:ext cx="0" cy="0"/>
          <a:chOff x="0" y="0"/>
          <a:chExt cx="0" cy="0"/>
        </a:xfrm>
      </p:grpSpPr>
      <p:pic>
        <p:nvPicPr>
          <p:cNvPr id="6" name="그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240"/>
            <a:ext cx="12191995" cy="6855518"/>
          </a:xfrm>
          <a:prstGeom prst="rect">
            <a:avLst/>
          </a:prstGeom>
        </p:spPr>
      </p:pic>
      <p:sp>
        <p:nvSpPr>
          <p:cNvPr id="15" name="내용 개체 틀 2"/>
          <p:cNvSpPr>
            <a:spLocks noGrp="1"/>
          </p:cNvSpPr>
          <p:nvPr>
            <p:ph idx="1" hasCustomPrompt="1"/>
          </p:nvPr>
        </p:nvSpPr>
        <p:spPr>
          <a:xfrm>
            <a:off x="609601" y="1485236"/>
            <a:ext cx="10972800" cy="4823418"/>
          </a:xfrm>
        </p:spPr>
        <p:txBody>
          <a:bodyPr>
            <a:normAutofit/>
          </a:bodyPr>
          <a:lstStyle>
            <a:lvl1pPr algn="l">
              <a:buNone/>
              <a:defRPr sz="2000" i="1" baseline="0">
                <a:solidFill>
                  <a:srgbClr val="07B8E1"/>
                </a:solidFill>
                <a:latin typeface="+mj-lt"/>
                <a:ea typeface="맑은 고딕" pitchFamily="50" charset="-127"/>
              </a:defRPr>
            </a:lvl1pPr>
            <a:lvl2pPr algn="l">
              <a:buNone/>
              <a:defRPr sz="2500" baseline="0">
                <a:solidFill>
                  <a:schemeClr val="tx1">
                    <a:lumMod val="75000"/>
                    <a:lumOff val="25000"/>
                  </a:schemeClr>
                </a:solidFill>
                <a:latin typeface="Noto Sans" pitchFamily="34" charset="0"/>
                <a:ea typeface="맑은 고딕" pitchFamily="50" charset="-127"/>
              </a:defRPr>
            </a:lvl2pPr>
            <a:lvl3pPr algn="l">
              <a:buNone/>
              <a:defRPr sz="2500" baseline="0">
                <a:solidFill>
                  <a:schemeClr val="tx1">
                    <a:lumMod val="75000"/>
                    <a:lumOff val="25000"/>
                  </a:schemeClr>
                </a:solidFill>
                <a:latin typeface="Noto Sans" pitchFamily="34" charset="0"/>
                <a:ea typeface="맑은 고딕" pitchFamily="50" charset="-127"/>
              </a:defRPr>
            </a:lvl3pPr>
            <a:lvl4pPr algn="l">
              <a:buNone/>
              <a:defRPr sz="2500" baseline="0">
                <a:solidFill>
                  <a:schemeClr val="tx1">
                    <a:lumMod val="75000"/>
                    <a:lumOff val="25000"/>
                  </a:schemeClr>
                </a:solidFill>
                <a:latin typeface="Noto Sans" pitchFamily="34" charset="0"/>
                <a:ea typeface="맑은 고딕" pitchFamily="50" charset="-127"/>
              </a:defRPr>
            </a:lvl4pPr>
            <a:lvl5pPr algn="l">
              <a:buNone/>
              <a:defRPr sz="2500" baseline="0">
                <a:solidFill>
                  <a:schemeClr val="tx1">
                    <a:lumMod val="75000"/>
                    <a:lumOff val="25000"/>
                  </a:schemeClr>
                </a:solidFill>
                <a:latin typeface="Noto Sans" pitchFamily="34" charset="0"/>
                <a:ea typeface="맑은 고딕" pitchFamily="50" charset="-127"/>
              </a:defRPr>
            </a:lvl5pPr>
          </a:lstStyle>
          <a:p>
            <a:pPr lvl="0"/>
            <a:r>
              <a:rPr lang="en-US" altLang="ko-KR"/>
              <a:t>Replaced with your own text</a:t>
            </a:r>
            <a:endParaRPr lang="ko-KR" altLang="en-US"/>
          </a:p>
        </p:txBody>
      </p:sp>
      <p:sp>
        <p:nvSpPr>
          <p:cNvPr id="14" name="제목 1"/>
          <p:cNvSpPr>
            <a:spLocks noGrp="1"/>
          </p:cNvSpPr>
          <p:nvPr>
            <p:ph type="title"/>
          </p:nvPr>
        </p:nvSpPr>
        <p:spPr>
          <a:xfrm>
            <a:off x="609601" y="189391"/>
            <a:ext cx="10972801" cy="798568"/>
          </a:xfrm>
        </p:spPr>
        <p:txBody>
          <a:bodyPr vert="horz" lIns="99569" tIns="49785" rIns="99569" bIns="49785" rtlCol="0" anchor="ctr">
            <a:normAutofit/>
          </a:bodyPr>
          <a:lstStyle>
            <a:lvl1pPr algn="ctr" defTabSz="995491" rtl="0" eaLnBrk="1" latinLnBrk="1" hangingPunct="1">
              <a:spcBef>
                <a:spcPct val="0"/>
              </a:spcBef>
              <a:buNone/>
              <a:defRPr lang="ko-KR" altLang="en-US" sz="3999" b="1" kern="1200" baseline="0" dirty="0">
                <a:solidFill>
                  <a:schemeClr val="bg1"/>
                </a:solidFill>
                <a:effectLst/>
                <a:latin typeface="+mj-lt"/>
                <a:ea typeface="맑은 고딕" pitchFamily="50" charset="-127"/>
                <a:cs typeface="+mj-cs"/>
              </a:defRPr>
            </a:lvl1pPr>
          </a:lstStyle>
          <a:p>
            <a:r>
              <a:rPr lang="en-US" altLang="ko-KR"/>
              <a:t>Click to edit Master title style</a:t>
            </a:r>
            <a:endParaRPr lang="ko-KR" altLang="en-US"/>
          </a:p>
        </p:txBody>
      </p:sp>
      <p:sp>
        <p:nvSpPr>
          <p:cNvPr id="12" name="날짜 개체 틀 3"/>
          <p:cNvSpPr>
            <a:spLocks noGrp="1"/>
          </p:cNvSpPr>
          <p:nvPr>
            <p:ph type="dt" sz="half" idx="10"/>
          </p:nvPr>
        </p:nvSpPr>
        <p:spPr>
          <a:xfrm>
            <a:off x="609601" y="6500837"/>
            <a:ext cx="2844800" cy="220641"/>
          </a:xfrm>
        </p:spPr>
        <p:txBody>
          <a:bodyPr/>
          <a:lstStyle/>
          <a:p>
            <a:fld id="{ED3D6733-6F27-4404-AB51-585418F146E5}" type="datetimeFigureOut">
              <a:rPr lang="ko-KR" altLang="en-US" smtClean="0"/>
              <a:pPr/>
              <a:t>2020-07-21</a:t>
            </a:fld>
            <a:endParaRPr lang="ko-KR" altLang="en-US"/>
          </a:p>
        </p:txBody>
      </p:sp>
      <p:sp>
        <p:nvSpPr>
          <p:cNvPr id="13" name="바닥글 개체 틀 4"/>
          <p:cNvSpPr>
            <a:spLocks noGrp="1"/>
          </p:cNvSpPr>
          <p:nvPr>
            <p:ph type="ftr" sz="quarter" idx="11"/>
          </p:nvPr>
        </p:nvSpPr>
        <p:spPr>
          <a:xfrm>
            <a:off x="4165602" y="6500837"/>
            <a:ext cx="3860800" cy="220641"/>
          </a:xfrm>
        </p:spPr>
        <p:txBody>
          <a:bodyPr/>
          <a:lstStyle/>
          <a:p>
            <a:endParaRPr lang="ko-KR" altLang="en-US"/>
          </a:p>
        </p:txBody>
      </p:sp>
      <p:sp>
        <p:nvSpPr>
          <p:cNvPr id="16" name="슬라이드 번호 개체 틀 5"/>
          <p:cNvSpPr>
            <a:spLocks noGrp="1"/>
          </p:cNvSpPr>
          <p:nvPr>
            <p:ph type="sldNum" sz="quarter" idx="12"/>
          </p:nvPr>
        </p:nvSpPr>
        <p:spPr>
          <a:xfrm>
            <a:off x="8737601" y="6500837"/>
            <a:ext cx="2844800" cy="220641"/>
          </a:xfrm>
        </p:spPr>
        <p:txBody>
          <a:bodyPr/>
          <a:lstStyle/>
          <a:p>
            <a:fld id="{EE6BC638-39B7-4287-91A7-2A3DDA573295}" type="slidenum">
              <a:rPr lang="ko-KR" altLang="en-US" smtClean="0"/>
              <a:pPr/>
              <a:t>‹#›</a:t>
            </a:fld>
            <a:endParaRPr lang="ko-KR" altLang="en-US"/>
          </a:p>
        </p:txBody>
      </p:sp>
    </p:spTree>
    <p:extLst>
      <p:ext uri="{BB962C8B-B14F-4D97-AF65-F5344CB8AC3E}">
        <p14:creationId xmlns:p14="http://schemas.microsoft.com/office/powerpoint/2010/main" val="2386585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제목 및 내용">
    <p:bg>
      <p:bgPr>
        <a:solidFill>
          <a:schemeClr val="bg1"/>
        </a:solidFill>
        <a:effectLst/>
      </p:bgPr>
    </p:bg>
    <p:spTree>
      <p:nvGrpSpPr>
        <p:cNvPr id="1" name=""/>
        <p:cNvGrpSpPr/>
        <p:nvPr/>
      </p:nvGrpSpPr>
      <p:grpSpPr>
        <a:xfrm>
          <a:off x="0" y="0"/>
          <a:ext cx="0" cy="0"/>
          <a:chOff x="0" y="0"/>
          <a:chExt cx="0" cy="0"/>
        </a:xfrm>
      </p:grpSpPr>
      <p:pic>
        <p:nvPicPr>
          <p:cNvPr id="7" name="그림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240"/>
            <a:ext cx="12191995" cy="6855518"/>
          </a:xfrm>
          <a:prstGeom prst="rect">
            <a:avLst/>
          </a:prstGeom>
        </p:spPr>
      </p:pic>
      <p:sp>
        <p:nvSpPr>
          <p:cNvPr id="4" name="날짜 개체 틀 3"/>
          <p:cNvSpPr>
            <a:spLocks noGrp="1"/>
          </p:cNvSpPr>
          <p:nvPr>
            <p:ph type="dt" sz="half" idx="10"/>
          </p:nvPr>
        </p:nvSpPr>
        <p:spPr>
          <a:xfrm>
            <a:off x="609601" y="6500837"/>
            <a:ext cx="2844800" cy="220641"/>
          </a:xfrm>
        </p:spPr>
        <p:txBody>
          <a:bodyPr/>
          <a:lstStyle/>
          <a:p>
            <a:fld id="{ED3D6733-6F27-4404-AB51-585418F146E5}" type="datetimeFigureOut">
              <a:rPr lang="ko-KR" altLang="en-US" smtClean="0"/>
              <a:pPr/>
              <a:t>2020-07-21</a:t>
            </a:fld>
            <a:endParaRPr lang="ko-KR" altLang="en-US"/>
          </a:p>
        </p:txBody>
      </p:sp>
      <p:sp>
        <p:nvSpPr>
          <p:cNvPr id="5" name="바닥글 개체 틀 4"/>
          <p:cNvSpPr>
            <a:spLocks noGrp="1"/>
          </p:cNvSpPr>
          <p:nvPr>
            <p:ph type="ftr" sz="quarter" idx="11"/>
          </p:nvPr>
        </p:nvSpPr>
        <p:spPr>
          <a:xfrm>
            <a:off x="4165602" y="6500837"/>
            <a:ext cx="3860800" cy="220641"/>
          </a:xfrm>
        </p:spPr>
        <p:txBody>
          <a:bodyPr/>
          <a:lstStyle/>
          <a:p>
            <a:endParaRPr lang="ko-KR" altLang="en-US"/>
          </a:p>
        </p:txBody>
      </p:sp>
      <p:sp>
        <p:nvSpPr>
          <p:cNvPr id="6" name="슬라이드 번호 개체 틀 5"/>
          <p:cNvSpPr>
            <a:spLocks noGrp="1"/>
          </p:cNvSpPr>
          <p:nvPr>
            <p:ph type="sldNum" sz="quarter" idx="12"/>
          </p:nvPr>
        </p:nvSpPr>
        <p:spPr>
          <a:xfrm>
            <a:off x="8737601" y="6500837"/>
            <a:ext cx="2844800" cy="220641"/>
          </a:xfrm>
        </p:spPr>
        <p:txBody>
          <a:bodyPr/>
          <a:lstStyle/>
          <a:p>
            <a:fld id="{EE6BC638-39B7-4287-91A7-2A3DDA573295}" type="slidenum">
              <a:rPr lang="ko-KR" altLang="en-US" smtClean="0"/>
              <a:pPr/>
              <a:t>‹#›</a:t>
            </a:fld>
            <a:endParaRPr lang="ko-KR" altLang="en-US"/>
          </a:p>
        </p:txBody>
      </p:sp>
      <p:sp>
        <p:nvSpPr>
          <p:cNvPr id="15" name="제목 1"/>
          <p:cNvSpPr>
            <a:spLocks noGrp="1"/>
          </p:cNvSpPr>
          <p:nvPr>
            <p:ph type="title"/>
          </p:nvPr>
        </p:nvSpPr>
        <p:spPr>
          <a:xfrm>
            <a:off x="609601" y="189391"/>
            <a:ext cx="10972800" cy="798568"/>
          </a:xfrm>
        </p:spPr>
        <p:txBody>
          <a:bodyPr vert="horz" lIns="99569" tIns="49785" rIns="99569" bIns="49785" rtlCol="0" anchor="ctr">
            <a:normAutofit/>
          </a:bodyPr>
          <a:lstStyle>
            <a:lvl1pPr algn="l" defTabSz="995491" rtl="0" eaLnBrk="1" latinLnBrk="1" hangingPunct="1">
              <a:spcBef>
                <a:spcPct val="0"/>
              </a:spcBef>
              <a:buNone/>
              <a:defRPr lang="ko-KR" altLang="en-US" sz="3999" b="1" kern="1200" baseline="0" dirty="0">
                <a:solidFill>
                  <a:schemeClr val="tx1">
                    <a:lumMod val="85000"/>
                    <a:lumOff val="15000"/>
                  </a:schemeClr>
                </a:solidFill>
                <a:effectLst/>
                <a:latin typeface="+mj-lt"/>
                <a:ea typeface="맑은 고딕" pitchFamily="50" charset="-127"/>
                <a:cs typeface="+mj-cs"/>
              </a:defRPr>
            </a:lvl1pPr>
          </a:lstStyle>
          <a:p>
            <a:r>
              <a:rPr lang="en-US" altLang="ko-KR"/>
              <a:t>Click to edit Master title style</a:t>
            </a:r>
            <a:endParaRPr lang="ko-KR" altLang="en-US"/>
          </a:p>
        </p:txBody>
      </p:sp>
      <p:sp>
        <p:nvSpPr>
          <p:cNvPr id="16" name="내용 개체 틀 2"/>
          <p:cNvSpPr>
            <a:spLocks noGrp="1"/>
          </p:cNvSpPr>
          <p:nvPr>
            <p:ph idx="1" hasCustomPrompt="1"/>
          </p:nvPr>
        </p:nvSpPr>
        <p:spPr>
          <a:xfrm>
            <a:off x="609601" y="1485235"/>
            <a:ext cx="10972800" cy="4823418"/>
          </a:xfrm>
        </p:spPr>
        <p:txBody>
          <a:bodyPr>
            <a:normAutofit/>
          </a:bodyPr>
          <a:lstStyle>
            <a:lvl1pPr algn="l">
              <a:buNone/>
              <a:defRPr sz="2000" i="1" baseline="0">
                <a:solidFill>
                  <a:schemeClr val="tx1">
                    <a:lumMod val="85000"/>
                    <a:lumOff val="15000"/>
                  </a:schemeClr>
                </a:solidFill>
                <a:latin typeface="+mj-lt"/>
                <a:ea typeface="맑은 고딕" pitchFamily="50" charset="-127"/>
              </a:defRPr>
            </a:lvl1pPr>
            <a:lvl2pPr algn="l">
              <a:buNone/>
              <a:defRPr sz="2500" baseline="0">
                <a:solidFill>
                  <a:schemeClr val="tx1">
                    <a:lumMod val="75000"/>
                    <a:lumOff val="25000"/>
                  </a:schemeClr>
                </a:solidFill>
                <a:latin typeface="Noto Sans" pitchFamily="34" charset="0"/>
                <a:ea typeface="맑은 고딕" pitchFamily="50" charset="-127"/>
              </a:defRPr>
            </a:lvl2pPr>
            <a:lvl3pPr algn="l">
              <a:buNone/>
              <a:defRPr sz="2500" baseline="0">
                <a:solidFill>
                  <a:schemeClr val="tx1">
                    <a:lumMod val="75000"/>
                    <a:lumOff val="25000"/>
                  </a:schemeClr>
                </a:solidFill>
                <a:latin typeface="Noto Sans" pitchFamily="34" charset="0"/>
                <a:ea typeface="맑은 고딕" pitchFamily="50" charset="-127"/>
              </a:defRPr>
            </a:lvl3pPr>
            <a:lvl4pPr algn="l">
              <a:buNone/>
              <a:defRPr sz="2500" baseline="0">
                <a:solidFill>
                  <a:schemeClr val="tx1">
                    <a:lumMod val="75000"/>
                    <a:lumOff val="25000"/>
                  </a:schemeClr>
                </a:solidFill>
                <a:latin typeface="Noto Sans" pitchFamily="34" charset="0"/>
                <a:ea typeface="맑은 고딕" pitchFamily="50" charset="-127"/>
              </a:defRPr>
            </a:lvl4pPr>
            <a:lvl5pPr algn="l">
              <a:buNone/>
              <a:defRPr sz="2500" baseline="0">
                <a:solidFill>
                  <a:schemeClr val="tx1">
                    <a:lumMod val="75000"/>
                    <a:lumOff val="25000"/>
                  </a:schemeClr>
                </a:solidFill>
                <a:latin typeface="Noto Sans" pitchFamily="34" charset="0"/>
                <a:ea typeface="맑은 고딕" pitchFamily="50" charset="-127"/>
              </a:defRPr>
            </a:lvl5pPr>
          </a:lstStyle>
          <a:p>
            <a:pPr lvl="0"/>
            <a:r>
              <a:rPr lang="en-US" altLang="ko-KR"/>
              <a:t>Replaced with your own text</a:t>
            </a:r>
            <a:endParaRPr lang="ko-KR" altLang="en-US"/>
          </a:p>
        </p:txBody>
      </p:sp>
    </p:spTree>
    <p:extLst>
      <p:ext uri="{BB962C8B-B14F-4D97-AF65-F5344CB8AC3E}">
        <p14:creationId xmlns:p14="http://schemas.microsoft.com/office/powerpoint/2010/main" val="2502650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사용자 지정 레이아웃">
    <p:bg>
      <p:bgPr>
        <a:solidFill>
          <a:schemeClr val="bg1"/>
        </a:solidFill>
        <a:effectLst/>
      </p:bgPr>
    </p:bg>
    <p:spTree>
      <p:nvGrpSpPr>
        <p:cNvPr id="1" name=""/>
        <p:cNvGrpSpPr/>
        <p:nvPr/>
      </p:nvGrpSpPr>
      <p:grpSpPr>
        <a:xfrm>
          <a:off x="0" y="0"/>
          <a:ext cx="0" cy="0"/>
          <a:chOff x="0" y="0"/>
          <a:chExt cx="0" cy="0"/>
        </a:xfrm>
      </p:grpSpPr>
      <p:pic>
        <p:nvPicPr>
          <p:cNvPr id="6" name="그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240"/>
            <a:ext cx="12191995" cy="6855518"/>
          </a:xfrm>
          <a:prstGeom prst="rect">
            <a:avLst/>
          </a:prstGeom>
        </p:spPr>
      </p:pic>
      <p:sp>
        <p:nvSpPr>
          <p:cNvPr id="3" name="날짜 개체 틀 2"/>
          <p:cNvSpPr>
            <a:spLocks noGrp="1"/>
          </p:cNvSpPr>
          <p:nvPr>
            <p:ph type="dt" sz="half" idx="10"/>
          </p:nvPr>
        </p:nvSpPr>
        <p:spPr/>
        <p:txBody>
          <a:bodyPr/>
          <a:lstStyle/>
          <a:p>
            <a:fld id="{ED3D6733-6F27-4404-AB51-585418F146E5}" type="datetimeFigureOut">
              <a:rPr lang="ko-KR" altLang="en-US" smtClean="0"/>
              <a:pPr/>
              <a:t>2020-07-21</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8" name="제목 1"/>
          <p:cNvSpPr>
            <a:spLocks noGrp="1"/>
          </p:cNvSpPr>
          <p:nvPr>
            <p:ph type="ctrTitle"/>
          </p:nvPr>
        </p:nvSpPr>
        <p:spPr>
          <a:xfrm>
            <a:off x="1198818" y="1629217"/>
            <a:ext cx="8714102" cy="1367835"/>
          </a:xfrm>
          <a:noFill/>
          <a:ln w="9525">
            <a:noFill/>
            <a:miter lim="800000"/>
            <a:headEnd/>
            <a:tailEnd/>
          </a:ln>
        </p:spPr>
        <p:txBody>
          <a:bodyPr vert="horz" wrap="square" lIns="99569" tIns="49785" rIns="99569" bIns="49785" numCol="1" rtlCol="0" anchor="t" anchorCtr="0" compatLnSpc="1">
            <a:prstTxWarp prst="textNoShape">
              <a:avLst/>
            </a:prstTxWarp>
            <a:noAutofit/>
          </a:bodyPr>
          <a:lstStyle>
            <a:lvl1pPr marL="0" indent="0" algn="l" defTabSz="995491" rtl="0" eaLnBrk="1" fontAlgn="base" latinLnBrk="1" hangingPunct="1">
              <a:lnSpc>
                <a:spcPct val="100000"/>
              </a:lnSpc>
              <a:spcBef>
                <a:spcPct val="0"/>
              </a:spcBef>
              <a:spcAft>
                <a:spcPct val="0"/>
              </a:spcAft>
              <a:buClr>
                <a:schemeClr val="hlink"/>
              </a:buClr>
              <a:buFont typeface="굴림체" pitchFamily="49" charset="-127"/>
              <a:buNone/>
              <a:defRPr lang="ko-KR" altLang="en-US" sz="7199" kern="1200" baseline="0" dirty="0">
                <a:solidFill>
                  <a:schemeClr val="bg1"/>
                </a:solidFill>
                <a:effectLst/>
                <a:latin typeface="+mj-lt"/>
                <a:ea typeface="맑은 고딕" pitchFamily="50" charset="-127"/>
                <a:cs typeface="+mj-cs"/>
              </a:defRPr>
            </a:lvl1pPr>
          </a:lstStyle>
          <a:p>
            <a:r>
              <a:rPr lang="en-US" altLang="ko-KR"/>
              <a:t>Click to edit Master title style</a:t>
            </a:r>
            <a:endParaRPr lang="ko-KR" altLang="en-US"/>
          </a:p>
        </p:txBody>
      </p:sp>
    </p:spTree>
    <p:extLst>
      <p:ext uri="{BB962C8B-B14F-4D97-AF65-F5344CB8AC3E}">
        <p14:creationId xmlns:p14="http://schemas.microsoft.com/office/powerpoint/2010/main" val="3821503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8DBD5F-C6EC-485E-8ECE-A5152736C43A}"/>
              </a:ext>
            </a:extLst>
          </p:cNvPr>
          <p:cNvSpPr>
            <a:spLocks noGrp="1"/>
          </p:cNvSpPr>
          <p:nvPr>
            <p:ph type="dt" sz="half" idx="10"/>
          </p:nvPr>
        </p:nvSpPr>
        <p:spPr>
          <a:xfrm>
            <a:off x="838200" y="6356352"/>
            <a:ext cx="2743200" cy="365125"/>
          </a:xfrm>
          <a:prstGeom prst="rect">
            <a:avLst/>
          </a:prstGeom>
        </p:spPr>
        <p:txBody>
          <a:bodyPr/>
          <a:lstStyle/>
          <a:p>
            <a:fld id="{6EBB0E32-0304-4451-ADB8-C044457D5B85}" type="datetimeFigureOut">
              <a:rPr lang="en-US" smtClean="0"/>
              <a:t>7/21/2020</a:t>
            </a:fld>
            <a:endParaRPr lang="en-US"/>
          </a:p>
        </p:txBody>
      </p:sp>
      <p:sp>
        <p:nvSpPr>
          <p:cNvPr id="3" name="Footer Placeholder 2">
            <a:extLst>
              <a:ext uri="{FF2B5EF4-FFF2-40B4-BE49-F238E27FC236}">
                <a16:creationId xmlns:a16="http://schemas.microsoft.com/office/drawing/2014/main" id="{FB6C0BE6-E24A-4679-B786-AAB41ADCCD5D}"/>
              </a:ext>
            </a:extLst>
          </p:cNvPr>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3FB9417-93D4-4C41-8E0E-1553E0B5D0CE}"/>
              </a:ext>
            </a:extLst>
          </p:cNvPr>
          <p:cNvSpPr>
            <a:spLocks noGrp="1"/>
          </p:cNvSpPr>
          <p:nvPr>
            <p:ph type="sldNum" sz="quarter" idx="12"/>
          </p:nvPr>
        </p:nvSpPr>
        <p:spPr>
          <a:xfrm>
            <a:off x="8610600" y="6356352"/>
            <a:ext cx="2743200" cy="365125"/>
          </a:xfrm>
          <a:prstGeom prst="rect">
            <a:avLst/>
          </a:prstGeom>
        </p:spPr>
        <p:txBody>
          <a:bodyPr/>
          <a:lstStyle/>
          <a:p>
            <a:fld id="{DA64F31B-23FA-4075-AF7D-6228CFD12F03}" type="slidenum">
              <a:rPr lang="en-US" smtClean="0"/>
              <a:t>‹#›</a:t>
            </a:fld>
            <a:endParaRPr lang="en-US"/>
          </a:p>
        </p:txBody>
      </p:sp>
      <p:sp>
        <p:nvSpPr>
          <p:cNvPr id="6" name="Text Placeholder 5">
            <a:extLst>
              <a:ext uri="{FF2B5EF4-FFF2-40B4-BE49-F238E27FC236}">
                <a16:creationId xmlns:a16="http://schemas.microsoft.com/office/drawing/2014/main" id="{CDDA0864-76C0-4E85-87E9-5EC8A002913F}"/>
              </a:ext>
            </a:extLst>
          </p:cNvPr>
          <p:cNvSpPr>
            <a:spLocks noGrp="1"/>
          </p:cNvSpPr>
          <p:nvPr>
            <p:ph type="body" sz="quarter" idx="13"/>
          </p:nvPr>
        </p:nvSpPr>
        <p:spPr>
          <a:xfrm>
            <a:off x="2836069" y="2543050"/>
            <a:ext cx="6519863" cy="1771901"/>
          </a:xfrm>
          <a:prstGeom prst="rect">
            <a:avLst/>
          </a:prstGeom>
        </p:spPr>
        <p:txBody>
          <a:bodyPr anchor="ctr"/>
          <a:lstStyle>
            <a:lvl1pPr marL="0" indent="0" algn="ctr">
              <a:buNone/>
              <a:defRPr b="1">
                <a:latin typeface="Arial" panose="020B0604020202020204" pitchFamily="34" charset="0"/>
                <a:cs typeface="Arial" panose="020B0604020202020204" pitchFamily="34" charset="0"/>
              </a:defRPr>
            </a:lvl1pPr>
          </a:lstStyle>
          <a:p>
            <a:pPr lvl="0"/>
            <a:r>
              <a:rPr lang="en-US"/>
              <a:t>Click to edit Master text styles</a:t>
            </a:r>
          </a:p>
        </p:txBody>
      </p:sp>
      <p:sp>
        <p:nvSpPr>
          <p:cNvPr id="8" name="Title 29">
            <a:extLst>
              <a:ext uri="{FF2B5EF4-FFF2-40B4-BE49-F238E27FC236}">
                <a16:creationId xmlns:a16="http://schemas.microsoft.com/office/drawing/2014/main" id="{E56AFFF7-9361-4257-83AA-A507B29EB56A}"/>
              </a:ext>
            </a:extLst>
          </p:cNvPr>
          <p:cNvSpPr>
            <a:spLocks noGrp="1"/>
          </p:cNvSpPr>
          <p:nvPr>
            <p:ph type="title"/>
          </p:nvPr>
        </p:nvSpPr>
        <p:spPr>
          <a:xfrm>
            <a:off x="445402" y="207551"/>
            <a:ext cx="10515600" cy="644475"/>
          </a:xfrm>
          <a:prstGeom prst="rect">
            <a:avLst/>
          </a:prstGeom>
        </p:spPr>
        <p:txBody>
          <a:bodyPr anchor="ctr">
            <a:normAutofit/>
          </a:bodyPr>
          <a:lstStyle>
            <a:lvl1pPr>
              <a:defRPr sz="32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54609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bg>
      <p:bgPr>
        <a:gradFill>
          <a:gsLst>
            <a:gs pos="0">
              <a:schemeClr val="bg1">
                <a:lumMod val="95000"/>
              </a:schemeClr>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22" name="Hexagon 21">
            <a:extLst>
              <a:ext uri="{FF2B5EF4-FFF2-40B4-BE49-F238E27FC236}">
                <a16:creationId xmlns:a16="http://schemas.microsoft.com/office/drawing/2014/main" id="{E782D618-E31A-46E2-B2EF-17C9DAB0E97E}"/>
              </a:ext>
            </a:extLst>
          </p:cNvPr>
          <p:cNvSpPr/>
          <p:nvPr userDrawn="1"/>
        </p:nvSpPr>
        <p:spPr>
          <a:xfrm rot="5400000">
            <a:off x="1120394" y="2982020"/>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531259DD-64CB-4DA1-AD6D-175D1BC0C080}"/>
              </a:ext>
            </a:extLst>
          </p:cNvPr>
          <p:cNvSpPr/>
          <p:nvPr userDrawn="1"/>
        </p:nvSpPr>
        <p:spPr>
          <a:xfrm rot="5400000">
            <a:off x="3188555" y="2821679"/>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949D4368-1CD6-4BEA-A610-DE42970EA0EA}"/>
              </a:ext>
            </a:extLst>
          </p:cNvPr>
          <p:cNvSpPr/>
          <p:nvPr userDrawn="1"/>
        </p:nvSpPr>
        <p:spPr>
          <a:xfrm rot="5400000">
            <a:off x="5242057" y="2982020"/>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ACAABC50-D387-484A-AA0F-EB04645F2116}"/>
              </a:ext>
            </a:extLst>
          </p:cNvPr>
          <p:cNvSpPr/>
          <p:nvPr userDrawn="1"/>
        </p:nvSpPr>
        <p:spPr>
          <a:xfrm rot="5400000">
            <a:off x="7324562" y="2821679"/>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A9C2DD4D-CD5E-405E-A1A0-E8D0CD03D43F}"/>
              </a:ext>
            </a:extLst>
          </p:cNvPr>
          <p:cNvSpPr/>
          <p:nvPr userDrawn="1"/>
        </p:nvSpPr>
        <p:spPr>
          <a:xfrm rot="5400000">
            <a:off x="9378064" y="2982020"/>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8F9F8B1-6BAC-4AD8-A471-D0C2B6FC88EB}"/>
              </a:ext>
            </a:extLst>
          </p:cNvPr>
          <p:cNvGrpSpPr/>
          <p:nvPr userDrawn="1"/>
        </p:nvGrpSpPr>
        <p:grpSpPr>
          <a:xfrm>
            <a:off x="883715" y="2433382"/>
            <a:ext cx="10284482" cy="2311399"/>
            <a:chOff x="764773" y="2273300"/>
            <a:chExt cx="10284482" cy="2311399"/>
          </a:xfrm>
        </p:grpSpPr>
        <p:cxnSp>
          <p:nvCxnSpPr>
            <p:cNvPr id="38" name="Straight Connector 37">
              <a:extLst>
                <a:ext uri="{FF2B5EF4-FFF2-40B4-BE49-F238E27FC236}">
                  <a16:creationId xmlns:a16="http://schemas.microsoft.com/office/drawing/2014/main" id="{98B00A50-8F71-4989-BC6C-70721A8EDF4B}"/>
                </a:ext>
              </a:extLst>
            </p:cNvPr>
            <p:cNvCxnSpPr>
              <a:cxnSpLocks/>
            </p:cNvCxnSpPr>
            <p:nvPr userDrawn="1"/>
          </p:nvCxnSpPr>
          <p:spPr>
            <a:xfrm>
              <a:off x="764773" y="2821940"/>
              <a:ext cx="1" cy="1357623"/>
            </a:xfrm>
            <a:prstGeom prst="line">
              <a:avLst/>
            </a:prstGeom>
            <a:ln w="101600" cap="rnd">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7D9CB32-4FF6-46E7-AD10-4891F90C114B}"/>
                </a:ext>
              </a:extLst>
            </p:cNvPr>
            <p:cNvCxnSpPr>
              <a:cxnSpLocks/>
            </p:cNvCxnSpPr>
            <p:nvPr userDrawn="1"/>
          </p:nvCxnSpPr>
          <p:spPr>
            <a:xfrm flipH="1">
              <a:off x="764773" y="2273300"/>
              <a:ext cx="1023052" cy="548640"/>
            </a:xfrm>
            <a:prstGeom prst="line">
              <a:avLst/>
            </a:prstGeom>
            <a:ln w="101600" cap="rnd">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D4C385E-0386-47EB-A5CD-8B5E6A7F9F1D}"/>
                </a:ext>
              </a:extLst>
            </p:cNvPr>
            <p:cNvCxnSpPr>
              <a:cxnSpLocks/>
            </p:cNvCxnSpPr>
            <p:nvPr userDrawn="1"/>
          </p:nvCxnSpPr>
          <p:spPr>
            <a:xfrm>
              <a:off x="1787825" y="22733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A247777-17E8-47B0-9C02-A34C1E5702AD}"/>
                </a:ext>
              </a:extLst>
            </p:cNvPr>
            <p:cNvGrpSpPr/>
            <p:nvPr userDrawn="1"/>
          </p:nvGrpSpPr>
          <p:grpSpPr>
            <a:xfrm rot="10800000">
              <a:off x="2809142" y="2821940"/>
              <a:ext cx="2068161" cy="1762759"/>
              <a:chOff x="548642" y="2133600"/>
              <a:chExt cx="2068161" cy="1762759"/>
            </a:xfrm>
          </p:grpSpPr>
          <p:cxnSp>
            <p:nvCxnSpPr>
              <p:cNvPr id="57" name="Straight Connector 56">
                <a:extLst>
                  <a:ext uri="{FF2B5EF4-FFF2-40B4-BE49-F238E27FC236}">
                    <a16:creationId xmlns:a16="http://schemas.microsoft.com/office/drawing/2014/main" id="{ECB83C0A-AF62-4845-9EB4-5D06A0CF4372}"/>
                  </a:ext>
                </a:extLst>
              </p:cNvPr>
              <p:cNvCxnSpPr>
                <a:cxnSpLocks/>
              </p:cNvCxnSpPr>
              <p:nvPr userDrawn="1"/>
            </p:nvCxnSpPr>
            <p:spPr>
              <a:xfrm flipH="1">
                <a:off x="548642" y="21336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32048AA9-3DFF-4A3E-8093-E7F3FB7D19E3}"/>
                  </a:ext>
                </a:extLst>
              </p:cNvPr>
              <p:cNvGrpSpPr/>
              <p:nvPr userDrawn="1"/>
            </p:nvGrpSpPr>
            <p:grpSpPr>
              <a:xfrm flipH="1">
                <a:off x="1571694" y="2133600"/>
                <a:ext cx="1045109" cy="1762759"/>
                <a:chOff x="394504" y="2235200"/>
                <a:chExt cx="1045109" cy="1762759"/>
              </a:xfrm>
            </p:grpSpPr>
            <p:cxnSp>
              <p:nvCxnSpPr>
                <p:cNvPr id="54" name="Straight Connector 53">
                  <a:extLst>
                    <a:ext uri="{FF2B5EF4-FFF2-40B4-BE49-F238E27FC236}">
                      <a16:creationId xmlns:a16="http://schemas.microsoft.com/office/drawing/2014/main" id="{7392E648-DDB8-4745-B06E-3D83FB0F1F5C}"/>
                    </a:ext>
                  </a:extLst>
                </p:cNvPr>
                <p:cNvCxnSpPr>
                  <a:cxnSpLocks/>
                </p:cNvCxnSpPr>
                <p:nvPr userDrawn="1"/>
              </p:nvCxnSpPr>
              <p:spPr>
                <a:xfrm rot="10800000" flipV="1">
                  <a:off x="394504" y="2823211"/>
                  <a:ext cx="22057" cy="1174748"/>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478A9A5-3601-4DBF-99BF-C2F33B3CE6A5}"/>
                    </a:ext>
                  </a:extLst>
                </p:cNvPr>
                <p:cNvCxnSpPr>
                  <a:cxnSpLocks/>
                </p:cNvCxnSpPr>
                <p:nvPr userDrawn="1"/>
              </p:nvCxnSpPr>
              <p:spPr>
                <a:xfrm flipH="1">
                  <a:off x="416561" y="22352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9" name="Group 58">
              <a:extLst>
                <a:ext uri="{FF2B5EF4-FFF2-40B4-BE49-F238E27FC236}">
                  <a16:creationId xmlns:a16="http://schemas.microsoft.com/office/drawing/2014/main" id="{A0C33B8E-B78E-4624-BE44-B396658EC6B5}"/>
                </a:ext>
              </a:extLst>
            </p:cNvPr>
            <p:cNvGrpSpPr/>
            <p:nvPr userDrawn="1"/>
          </p:nvGrpSpPr>
          <p:grpSpPr>
            <a:xfrm>
              <a:off x="4877303" y="2273300"/>
              <a:ext cx="4114800" cy="2311399"/>
              <a:chOff x="546372" y="2133600"/>
              <a:chExt cx="4114800" cy="2311399"/>
            </a:xfrm>
          </p:grpSpPr>
          <p:grpSp>
            <p:nvGrpSpPr>
              <p:cNvPr id="60" name="Group 59">
                <a:extLst>
                  <a:ext uri="{FF2B5EF4-FFF2-40B4-BE49-F238E27FC236}">
                    <a16:creationId xmlns:a16="http://schemas.microsoft.com/office/drawing/2014/main" id="{36948F02-2A58-4B70-878D-138873EF5487}"/>
                  </a:ext>
                </a:extLst>
              </p:cNvPr>
              <p:cNvGrpSpPr/>
              <p:nvPr userDrawn="1"/>
            </p:nvGrpSpPr>
            <p:grpSpPr>
              <a:xfrm>
                <a:off x="546372" y="2133600"/>
                <a:ext cx="2048374" cy="1755137"/>
                <a:chOff x="546372" y="2133600"/>
                <a:chExt cx="2048374" cy="1755137"/>
              </a:xfrm>
            </p:grpSpPr>
            <p:grpSp>
              <p:nvGrpSpPr>
                <p:cNvPr id="68" name="Group 67">
                  <a:extLst>
                    <a:ext uri="{FF2B5EF4-FFF2-40B4-BE49-F238E27FC236}">
                      <a16:creationId xmlns:a16="http://schemas.microsoft.com/office/drawing/2014/main" id="{2374C11E-A36A-4A02-91FB-1E2A147716EF}"/>
                    </a:ext>
                  </a:extLst>
                </p:cNvPr>
                <p:cNvGrpSpPr/>
                <p:nvPr userDrawn="1"/>
              </p:nvGrpSpPr>
              <p:grpSpPr>
                <a:xfrm>
                  <a:off x="546372" y="2133600"/>
                  <a:ext cx="1025322" cy="1755137"/>
                  <a:chOff x="414292" y="2235200"/>
                  <a:chExt cx="1025322" cy="1755137"/>
                </a:xfrm>
              </p:grpSpPr>
              <p:cxnSp>
                <p:nvCxnSpPr>
                  <p:cNvPr id="72" name="Straight Connector 71">
                    <a:extLst>
                      <a:ext uri="{FF2B5EF4-FFF2-40B4-BE49-F238E27FC236}">
                        <a16:creationId xmlns:a16="http://schemas.microsoft.com/office/drawing/2014/main" id="{A7659665-8409-4C94-81A8-ED44F07985C3}"/>
                      </a:ext>
                    </a:extLst>
                  </p:cNvPr>
                  <p:cNvCxnSpPr>
                    <a:cxnSpLocks/>
                  </p:cNvCxnSpPr>
                  <p:nvPr userDrawn="1"/>
                </p:nvCxnSpPr>
                <p:spPr>
                  <a:xfrm>
                    <a:off x="414292" y="2783840"/>
                    <a:ext cx="2268" cy="1206497"/>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CC43616-6493-4804-BA75-1DAA7A1D8B18}"/>
                      </a:ext>
                    </a:extLst>
                  </p:cNvPr>
                  <p:cNvCxnSpPr>
                    <a:cxnSpLocks/>
                  </p:cNvCxnSpPr>
                  <p:nvPr userDrawn="1"/>
                </p:nvCxnSpPr>
                <p:spPr>
                  <a:xfrm flipH="1">
                    <a:off x="416562" y="22352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1" name="Straight Connector 70">
                  <a:extLst>
                    <a:ext uri="{FF2B5EF4-FFF2-40B4-BE49-F238E27FC236}">
                      <a16:creationId xmlns:a16="http://schemas.microsoft.com/office/drawing/2014/main" id="{995EA5E0-F8C9-46F5-9994-0DBB5532E9C8}"/>
                    </a:ext>
                  </a:extLst>
                </p:cNvPr>
                <p:cNvCxnSpPr>
                  <a:cxnSpLocks/>
                </p:cNvCxnSpPr>
                <p:nvPr userDrawn="1"/>
              </p:nvCxnSpPr>
              <p:spPr>
                <a:xfrm>
                  <a:off x="1571694" y="21336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07CCC38F-9AFC-4443-AF2B-8B972EE312B9}"/>
                  </a:ext>
                </a:extLst>
              </p:cNvPr>
              <p:cNvGrpSpPr/>
              <p:nvPr userDrawn="1"/>
            </p:nvGrpSpPr>
            <p:grpSpPr>
              <a:xfrm rot="10800000">
                <a:off x="2590206" y="2722878"/>
                <a:ext cx="2070966" cy="1722121"/>
                <a:chOff x="548642" y="2133600"/>
                <a:chExt cx="2070966" cy="1722121"/>
              </a:xfrm>
            </p:grpSpPr>
            <p:cxnSp>
              <p:nvCxnSpPr>
                <p:cNvPr id="67" name="Straight Connector 66">
                  <a:extLst>
                    <a:ext uri="{FF2B5EF4-FFF2-40B4-BE49-F238E27FC236}">
                      <a16:creationId xmlns:a16="http://schemas.microsoft.com/office/drawing/2014/main" id="{85D60560-17BE-42C4-956A-FD0CCF2B311F}"/>
                    </a:ext>
                  </a:extLst>
                </p:cNvPr>
                <p:cNvCxnSpPr>
                  <a:cxnSpLocks/>
                </p:cNvCxnSpPr>
                <p:nvPr userDrawn="1"/>
              </p:nvCxnSpPr>
              <p:spPr>
                <a:xfrm flipH="1">
                  <a:off x="548642" y="21336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314ADB2B-6BAC-4187-9AD6-234699323C6F}"/>
                    </a:ext>
                  </a:extLst>
                </p:cNvPr>
                <p:cNvGrpSpPr/>
                <p:nvPr userDrawn="1"/>
              </p:nvGrpSpPr>
              <p:grpSpPr>
                <a:xfrm flipH="1">
                  <a:off x="1571694" y="2133600"/>
                  <a:ext cx="1047914" cy="1722121"/>
                  <a:chOff x="391699" y="2235200"/>
                  <a:chExt cx="1047914" cy="1722121"/>
                </a:xfrm>
              </p:grpSpPr>
              <p:cxnSp>
                <p:nvCxnSpPr>
                  <p:cNvPr id="64" name="Straight Connector 63">
                    <a:extLst>
                      <a:ext uri="{FF2B5EF4-FFF2-40B4-BE49-F238E27FC236}">
                        <a16:creationId xmlns:a16="http://schemas.microsoft.com/office/drawing/2014/main" id="{3AA32475-F311-40BF-84DB-2FBFF05A09E9}"/>
                      </a:ext>
                    </a:extLst>
                  </p:cNvPr>
                  <p:cNvCxnSpPr>
                    <a:cxnSpLocks/>
                  </p:cNvCxnSpPr>
                  <p:nvPr userDrawn="1"/>
                </p:nvCxnSpPr>
                <p:spPr>
                  <a:xfrm rot="10800000" flipV="1">
                    <a:off x="391699" y="2791460"/>
                    <a:ext cx="29076" cy="1165861"/>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076BDAC-837A-46AB-939A-33B4CAC4432D}"/>
                      </a:ext>
                    </a:extLst>
                  </p:cNvPr>
                  <p:cNvCxnSpPr>
                    <a:cxnSpLocks/>
                  </p:cNvCxnSpPr>
                  <p:nvPr userDrawn="1"/>
                </p:nvCxnSpPr>
                <p:spPr>
                  <a:xfrm flipH="1">
                    <a:off x="416561" y="22352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41" name="Group 40">
              <a:extLst>
                <a:ext uri="{FF2B5EF4-FFF2-40B4-BE49-F238E27FC236}">
                  <a16:creationId xmlns:a16="http://schemas.microsoft.com/office/drawing/2014/main" id="{61A353AA-3B37-493F-A75A-FBE55A7FEAC3}"/>
                </a:ext>
              </a:extLst>
            </p:cNvPr>
            <p:cNvGrpSpPr/>
            <p:nvPr userDrawn="1"/>
          </p:nvGrpSpPr>
          <p:grpSpPr>
            <a:xfrm>
              <a:off x="8992103" y="2273300"/>
              <a:ext cx="2057152" cy="1851337"/>
              <a:chOff x="547757" y="2133600"/>
              <a:chExt cx="2057152" cy="1851337"/>
            </a:xfrm>
          </p:grpSpPr>
          <p:grpSp>
            <p:nvGrpSpPr>
              <p:cNvPr id="76" name="Group 75">
                <a:extLst>
                  <a:ext uri="{FF2B5EF4-FFF2-40B4-BE49-F238E27FC236}">
                    <a16:creationId xmlns:a16="http://schemas.microsoft.com/office/drawing/2014/main" id="{E7AC040A-1737-484C-8CEA-2ADF0DBFE9FB}"/>
                  </a:ext>
                </a:extLst>
              </p:cNvPr>
              <p:cNvGrpSpPr/>
              <p:nvPr userDrawn="1"/>
            </p:nvGrpSpPr>
            <p:grpSpPr>
              <a:xfrm>
                <a:off x="547757" y="2133600"/>
                <a:ext cx="1023937" cy="1762759"/>
                <a:chOff x="415677" y="2235200"/>
                <a:chExt cx="1023937" cy="1762759"/>
              </a:xfrm>
            </p:grpSpPr>
            <p:cxnSp>
              <p:nvCxnSpPr>
                <p:cNvPr id="80" name="Straight Connector 79">
                  <a:extLst>
                    <a:ext uri="{FF2B5EF4-FFF2-40B4-BE49-F238E27FC236}">
                      <a16:creationId xmlns:a16="http://schemas.microsoft.com/office/drawing/2014/main" id="{9CD9887E-CE43-4192-9065-D2A75389118E}"/>
                    </a:ext>
                  </a:extLst>
                </p:cNvPr>
                <p:cNvCxnSpPr>
                  <a:cxnSpLocks/>
                </p:cNvCxnSpPr>
                <p:nvPr userDrawn="1"/>
              </p:nvCxnSpPr>
              <p:spPr>
                <a:xfrm>
                  <a:off x="415677" y="2783840"/>
                  <a:ext cx="1" cy="1214119"/>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D14A159-829D-4CE4-9A8E-E2C0CBD3F3F7}"/>
                    </a:ext>
                  </a:extLst>
                </p:cNvPr>
                <p:cNvCxnSpPr>
                  <a:cxnSpLocks/>
                </p:cNvCxnSpPr>
                <p:nvPr userDrawn="1"/>
              </p:nvCxnSpPr>
              <p:spPr>
                <a:xfrm flipH="1">
                  <a:off x="416562" y="22352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31D099CA-B8FD-4314-AEDD-819F910D5BDB}"/>
                  </a:ext>
                </a:extLst>
              </p:cNvPr>
              <p:cNvGrpSpPr/>
              <p:nvPr userDrawn="1"/>
            </p:nvGrpSpPr>
            <p:grpSpPr>
              <a:xfrm flipH="1">
                <a:off x="1571694" y="2133600"/>
                <a:ext cx="1033215" cy="1851337"/>
                <a:chOff x="406398" y="2235200"/>
                <a:chExt cx="1033215" cy="1851337"/>
              </a:xfrm>
            </p:grpSpPr>
            <p:cxnSp>
              <p:nvCxnSpPr>
                <p:cNvPr id="78" name="Straight Connector 77">
                  <a:extLst>
                    <a:ext uri="{FF2B5EF4-FFF2-40B4-BE49-F238E27FC236}">
                      <a16:creationId xmlns:a16="http://schemas.microsoft.com/office/drawing/2014/main" id="{C02C6F16-E0CD-428F-BD21-449948C9D678}"/>
                    </a:ext>
                  </a:extLst>
                </p:cNvPr>
                <p:cNvCxnSpPr>
                  <a:cxnSpLocks/>
                </p:cNvCxnSpPr>
                <p:nvPr userDrawn="1"/>
              </p:nvCxnSpPr>
              <p:spPr>
                <a:xfrm flipH="1">
                  <a:off x="406398" y="2783840"/>
                  <a:ext cx="10163" cy="1302697"/>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6C222D2-654F-4BD1-A0BD-34C233CD23D3}"/>
                    </a:ext>
                  </a:extLst>
                </p:cNvPr>
                <p:cNvCxnSpPr>
                  <a:cxnSpLocks/>
                </p:cNvCxnSpPr>
                <p:nvPr userDrawn="1"/>
              </p:nvCxnSpPr>
              <p:spPr>
                <a:xfrm flipH="1">
                  <a:off x="416561" y="22352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3" name="Oval 2">
            <a:extLst>
              <a:ext uri="{FF2B5EF4-FFF2-40B4-BE49-F238E27FC236}">
                <a16:creationId xmlns:a16="http://schemas.microsoft.com/office/drawing/2014/main" id="{EA93BAA0-B72B-4BFD-BCF9-4608ADE3AC72}"/>
              </a:ext>
            </a:extLst>
          </p:cNvPr>
          <p:cNvSpPr/>
          <p:nvPr userDrawn="1"/>
        </p:nvSpPr>
        <p:spPr>
          <a:xfrm>
            <a:off x="659872" y="4111045"/>
            <a:ext cx="457200" cy="457200"/>
          </a:xfrm>
          <a:prstGeom prst="ellipse">
            <a:avLst/>
          </a:prstGeom>
          <a:solidFill>
            <a:schemeClr val="bg1"/>
          </a:solid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07EC39C5-C4D5-4BE2-80A8-355FC3ECC12F}"/>
              </a:ext>
            </a:extLst>
          </p:cNvPr>
          <p:cNvSpPr/>
          <p:nvPr userDrawn="1"/>
        </p:nvSpPr>
        <p:spPr>
          <a:xfrm>
            <a:off x="1677924" y="2268282"/>
            <a:ext cx="457200" cy="457200"/>
          </a:xfrm>
          <a:prstGeom prst="ellipse">
            <a:avLst/>
          </a:prstGeom>
          <a:solidFill>
            <a:schemeClr val="bg1"/>
          </a:solid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F5775AD5-ACEB-4CBE-BD90-53D7E05FA5AC}"/>
              </a:ext>
            </a:extLst>
          </p:cNvPr>
          <p:cNvSpPr/>
          <p:nvPr userDrawn="1"/>
        </p:nvSpPr>
        <p:spPr>
          <a:xfrm>
            <a:off x="3746085" y="4525070"/>
            <a:ext cx="457200" cy="457200"/>
          </a:xfrm>
          <a:prstGeom prst="ellipse">
            <a:avLst/>
          </a:prstGeom>
          <a:solidFill>
            <a:schemeClr val="bg1"/>
          </a:solidFill>
          <a:ln w="1016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658774E0-9642-4F13-A5E6-09E3CB03DBB5}"/>
              </a:ext>
            </a:extLst>
          </p:cNvPr>
          <p:cNvSpPr/>
          <p:nvPr userDrawn="1"/>
        </p:nvSpPr>
        <p:spPr>
          <a:xfrm>
            <a:off x="5799587" y="2268282"/>
            <a:ext cx="457200" cy="457200"/>
          </a:xfrm>
          <a:prstGeom prst="ellipse">
            <a:avLst/>
          </a:prstGeom>
          <a:solidFill>
            <a:schemeClr val="bg1"/>
          </a:solidFill>
          <a:ln w="1016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D65EF3DD-F676-4685-9875-B94CF9FB2C8D}"/>
              </a:ext>
            </a:extLst>
          </p:cNvPr>
          <p:cNvSpPr/>
          <p:nvPr userDrawn="1"/>
        </p:nvSpPr>
        <p:spPr>
          <a:xfrm>
            <a:off x="7882093" y="4499666"/>
            <a:ext cx="457200" cy="457200"/>
          </a:xfrm>
          <a:prstGeom prst="ellipse">
            <a:avLst/>
          </a:prstGeom>
          <a:solidFill>
            <a:schemeClr val="bg1"/>
          </a:solid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160A3CDF-ADAF-4527-8705-2F8E3851CF65}"/>
              </a:ext>
            </a:extLst>
          </p:cNvPr>
          <p:cNvSpPr/>
          <p:nvPr userDrawn="1"/>
        </p:nvSpPr>
        <p:spPr>
          <a:xfrm>
            <a:off x="9935595" y="2246690"/>
            <a:ext cx="457200" cy="457200"/>
          </a:xfrm>
          <a:prstGeom prst="ellipse">
            <a:avLst/>
          </a:prstGeom>
          <a:solidFill>
            <a:schemeClr val="bg1"/>
          </a:solidFill>
          <a:ln w="1016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FD028A3-58B1-44C9-AC6A-A869FC68B50F}"/>
              </a:ext>
            </a:extLst>
          </p:cNvPr>
          <p:cNvSpPr/>
          <p:nvPr userDrawn="1"/>
        </p:nvSpPr>
        <p:spPr>
          <a:xfrm>
            <a:off x="10938323" y="4100876"/>
            <a:ext cx="457200" cy="457200"/>
          </a:xfrm>
          <a:prstGeom prst="ellipse">
            <a:avLst/>
          </a:prstGeom>
          <a:solidFill>
            <a:schemeClr val="bg1"/>
          </a:solid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29">
            <a:extLst>
              <a:ext uri="{FF2B5EF4-FFF2-40B4-BE49-F238E27FC236}">
                <a16:creationId xmlns:a16="http://schemas.microsoft.com/office/drawing/2014/main" id="{18F0CF87-D85A-411D-8002-1157A047CBEF}"/>
              </a:ext>
            </a:extLst>
          </p:cNvPr>
          <p:cNvSpPr>
            <a:spLocks noGrp="1"/>
          </p:cNvSpPr>
          <p:nvPr>
            <p:ph type="title"/>
          </p:nvPr>
        </p:nvSpPr>
        <p:spPr>
          <a:xfrm>
            <a:off x="445402" y="207551"/>
            <a:ext cx="10515600" cy="644475"/>
          </a:xfrm>
          <a:prstGeom prst="rect">
            <a:avLst/>
          </a:prstGeom>
        </p:spPr>
        <p:txBody>
          <a:bodyPr anchor="ctr">
            <a:normAutofit/>
          </a:bodyPr>
          <a:lstStyle>
            <a:lvl1pPr>
              <a:defRPr sz="3200"/>
            </a:lvl1pPr>
          </a:lstStyle>
          <a:p>
            <a:r>
              <a:rPr lang="en-US"/>
              <a:t>Click to edit Master title style</a:t>
            </a:r>
          </a:p>
        </p:txBody>
      </p:sp>
      <p:sp>
        <p:nvSpPr>
          <p:cNvPr id="31" name="TextBox 30">
            <a:extLst>
              <a:ext uri="{FF2B5EF4-FFF2-40B4-BE49-F238E27FC236}">
                <a16:creationId xmlns:a16="http://schemas.microsoft.com/office/drawing/2014/main" id="{9E8F9015-A4A2-47D3-9665-686A67F0ED81}"/>
              </a:ext>
            </a:extLst>
          </p:cNvPr>
          <p:cNvSpPr txBox="1"/>
          <p:nvPr userDrawn="1"/>
        </p:nvSpPr>
        <p:spPr>
          <a:xfrm>
            <a:off x="1383191" y="1586906"/>
            <a:ext cx="889480" cy="646331"/>
          </a:xfrm>
          <a:prstGeom prst="rect">
            <a:avLst/>
          </a:prstGeom>
          <a:noFill/>
        </p:spPr>
        <p:txBody>
          <a:bodyPr wrap="square" rtlCol="0">
            <a:spAutoFit/>
          </a:bodyPr>
          <a:lstStyle/>
          <a:p>
            <a:pPr algn="ctr"/>
            <a:r>
              <a:rPr lang="en-US" sz="3600" b="1">
                <a:solidFill>
                  <a:schemeClr val="accent2"/>
                </a:solidFill>
                <a:latin typeface="+mj-lt"/>
              </a:rPr>
              <a:t>01</a:t>
            </a:r>
            <a:endParaRPr lang="en-US" b="1">
              <a:solidFill>
                <a:schemeClr val="accent2"/>
              </a:solidFill>
              <a:latin typeface="+mj-lt"/>
            </a:endParaRPr>
          </a:p>
        </p:txBody>
      </p:sp>
      <p:sp>
        <p:nvSpPr>
          <p:cNvPr id="103" name="TextBox 102">
            <a:extLst>
              <a:ext uri="{FF2B5EF4-FFF2-40B4-BE49-F238E27FC236}">
                <a16:creationId xmlns:a16="http://schemas.microsoft.com/office/drawing/2014/main" id="{426A1182-EDE9-44E7-BA1C-CCAA1B422C3C}"/>
              </a:ext>
            </a:extLst>
          </p:cNvPr>
          <p:cNvSpPr txBox="1"/>
          <p:nvPr userDrawn="1"/>
        </p:nvSpPr>
        <p:spPr>
          <a:xfrm>
            <a:off x="3516779" y="5001792"/>
            <a:ext cx="889480" cy="646331"/>
          </a:xfrm>
          <a:prstGeom prst="rect">
            <a:avLst/>
          </a:prstGeom>
          <a:noFill/>
        </p:spPr>
        <p:txBody>
          <a:bodyPr wrap="square" rtlCol="0">
            <a:spAutoFit/>
          </a:bodyPr>
          <a:lstStyle/>
          <a:p>
            <a:pPr algn="ctr"/>
            <a:r>
              <a:rPr lang="en-US" sz="3600" b="1">
                <a:solidFill>
                  <a:schemeClr val="accent3"/>
                </a:solidFill>
                <a:latin typeface="+mj-lt"/>
              </a:rPr>
              <a:t>02</a:t>
            </a:r>
            <a:endParaRPr lang="en-US" b="1">
              <a:solidFill>
                <a:schemeClr val="accent3"/>
              </a:solidFill>
              <a:latin typeface="+mj-lt"/>
            </a:endParaRPr>
          </a:p>
        </p:txBody>
      </p:sp>
      <p:sp>
        <p:nvSpPr>
          <p:cNvPr id="104" name="TextBox 103">
            <a:extLst>
              <a:ext uri="{FF2B5EF4-FFF2-40B4-BE49-F238E27FC236}">
                <a16:creationId xmlns:a16="http://schemas.microsoft.com/office/drawing/2014/main" id="{453D0452-E8F6-4E1D-8D89-47F4DE14020B}"/>
              </a:ext>
            </a:extLst>
          </p:cNvPr>
          <p:cNvSpPr txBox="1"/>
          <p:nvPr userDrawn="1"/>
        </p:nvSpPr>
        <p:spPr>
          <a:xfrm>
            <a:off x="5574557" y="1593858"/>
            <a:ext cx="889480" cy="646331"/>
          </a:xfrm>
          <a:prstGeom prst="rect">
            <a:avLst/>
          </a:prstGeom>
          <a:noFill/>
        </p:spPr>
        <p:txBody>
          <a:bodyPr wrap="square" rtlCol="0">
            <a:spAutoFit/>
          </a:bodyPr>
          <a:lstStyle/>
          <a:p>
            <a:pPr algn="ctr"/>
            <a:r>
              <a:rPr lang="en-US" sz="3600" b="1">
                <a:solidFill>
                  <a:schemeClr val="accent4"/>
                </a:solidFill>
                <a:latin typeface="+mj-lt"/>
              </a:rPr>
              <a:t>03</a:t>
            </a:r>
            <a:endParaRPr lang="en-US" b="1">
              <a:solidFill>
                <a:schemeClr val="accent4"/>
              </a:solidFill>
              <a:latin typeface="+mj-lt"/>
            </a:endParaRPr>
          </a:p>
        </p:txBody>
      </p:sp>
      <p:sp>
        <p:nvSpPr>
          <p:cNvPr id="105" name="TextBox 104">
            <a:extLst>
              <a:ext uri="{FF2B5EF4-FFF2-40B4-BE49-F238E27FC236}">
                <a16:creationId xmlns:a16="http://schemas.microsoft.com/office/drawing/2014/main" id="{58EE8165-DF59-42CB-A646-DBDAB53967B1}"/>
              </a:ext>
            </a:extLst>
          </p:cNvPr>
          <p:cNvSpPr txBox="1"/>
          <p:nvPr userDrawn="1"/>
        </p:nvSpPr>
        <p:spPr>
          <a:xfrm>
            <a:off x="7657062" y="4982270"/>
            <a:ext cx="889480" cy="646331"/>
          </a:xfrm>
          <a:prstGeom prst="rect">
            <a:avLst/>
          </a:prstGeom>
          <a:noFill/>
        </p:spPr>
        <p:txBody>
          <a:bodyPr wrap="square" rtlCol="0">
            <a:spAutoFit/>
          </a:bodyPr>
          <a:lstStyle/>
          <a:p>
            <a:pPr algn="ctr"/>
            <a:r>
              <a:rPr lang="en-US" sz="3600" b="1">
                <a:solidFill>
                  <a:schemeClr val="accent5"/>
                </a:solidFill>
                <a:latin typeface="+mj-lt"/>
              </a:rPr>
              <a:t>04</a:t>
            </a:r>
            <a:endParaRPr lang="en-US" b="1">
              <a:solidFill>
                <a:schemeClr val="accent5"/>
              </a:solidFill>
              <a:latin typeface="+mj-lt"/>
            </a:endParaRPr>
          </a:p>
        </p:txBody>
      </p:sp>
      <p:sp>
        <p:nvSpPr>
          <p:cNvPr id="106" name="TextBox 105">
            <a:extLst>
              <a:ext uri="{FF2B5EF4-FFF2-40B4-BE49-F238E27FC236}">
                <a16:creationId xmlns:a16="http://schemas.microsoft.com/office/drawing/2014/main" id="{3EC5584D-5A50-4F4A-A8CD-530EFB27FD79}"/>
              </a:ext>
            </a:extLst>
          </p:cNvPr>
          <p:cNvSpPr txBox="1"/>
          <p:nvPr userDrawn="1"/>
        </p:nvSpPr>
        <p:spPr>
          <a:xfrm>
            <a:off x="9696220" y="1554587"/>
            <a:ext cx="889480" cy="646331"/>
          </a:xfrm>
          <a:prstGeom prst="rect">
            <a:avLst/>
          </a:prstGeom>
          <a:noFill/>
        </p:spPr>
        <p:txBody>
          <a:bodyPr wrap="square" rtlCol="0">
            <a:spAutoFit/>
          </a:bodyPr>
          <a:lstStyle/>
          <a:p>
            <a:pPr algn="ctr"/>
            <a:r>
              <a:rPr lang="en-US" sz="3600" b="1">
                <a:solidFill>
                  <a:schemeClr val="accent6"/>
                </a:solidFill>
                <a:latin typeface="+mj-lt"/>
              </a:rPr>
              <a:t>05</a:t>
            </a:r>
            <a:endParaRPr lang="en-US" b="1">
              <a:solidFill>
                <a:schemeClr val="accent6"/>
              </a:solidFill>
              <a:latin typeface="+mj-lt"/>
            </a:endParaRPr>
          </a:p>
        </p:txBody>
      </p:sp>
      <p:sp>
        <p:nvSpPr>
          <p:cNvPr id="35" name="Text Placeholder 34">
            <a:extLst>
              <a:ext uri="{FF2B5EF4-FFF2-40B4-BE49-F238E27FC236}">
                <a16:creationId xmlns:a16="http://schemas.microsoft.com/office/drawing/2014/main" id="{FF7EDF04-AD2B-463F-873D-F9F513090E6C}"/>
              </a:ext>
            </a:extLst>
          </p:cNvPr>
          <p:cNvSpPr>
            <a:spLocks noGrp="1"/>
          </p:cNvSpPr>
          <p:nvPr>
            <p:ph type="body" sz="quarter" idx="10"/>
          </p:nvPr>
        </p:nvSpPr>
        <p:spPr>
          <a:xfrm>
            <a:off x="881445" y="4610158"/>
            <a:ext cx="2068694" cy="391634"/>
          </a:xfrm>
          <a:prstGeom prst="rect">
            <a:avLst/>
          </a:prstGeom>
        </p:spPr>
        <p:txBody>
          <a:bodyPr>
            <a:normAutofit/>
          </a:bodyPr>
          <a:lstStyle>
            <a:lvl1pPr marL="0" indent="0" algn="ctr">
              <a:buNone/>
              <a:defRPr sz="2000">
                <a:solidFill>
                  <a:schemeClr val="accent2"/>
                </a:solidFill>
              </a:defRPr>
            </a:lvl1pPr>
          </a:lstStyle>
          <a:p>
            <a:pPr lvl="0"/>
            <a:r>
              <a:rPr lang="en-US"/>
              <a:t>Click to edit Master text styles</a:t>
            </a:r>
          </a:p>
        </p:txBody>
      </p:sp>
      <p:sp>
        <p:nvSpPr>
          <p:cNvPr id="107" name="Text Placeholder 34">
            <a:extLst>
              <a:ext uri="{FF2B5EF4-FFF2-40B4-BE49-F238E27FC236}">
                <a16:creationId xmlns:a16="http://schemas.microsoft.com/office/drawing/2014/main" id="{7F70B278-4654-46AC-8DD6-824CEF1DFAFB}"/>
              </a:ext>
            </a:extLst>
          </p:cNvPr>
          <p:cNvSpPr>
            <a:spLocks noGrp="1"/>
          </p:cNvSpPr>
          <p:nvPr>
            <p:ph type="body" sz="quarter" idx="11"/>
          </p:nvPr>
        </p:nvSpPr>
        <p:spPr>
          <a:xfrm>
            <a:off x="872177" y="5036815"/>
            <a:ext cx="2068694" cy="1159565"/>
          </a:xfrm>
          <a:prstGeom prst="rect">
            <a:avLst/>
          </a:prstGeom>
        </p:spPr>
        <p:txBody>
          <a:bodyPr>
            <a:normAutofit/>
          </a:bodyPr>
          <a:lstStyle>
            <a:lvl1pPr marL="0" indent="0" algn="ctr">
              <a:buNone/>
              <a:defRPr sz="2000">
                <a:solidFill>
                  <a:schemeClr val="tx1"/>
                </a:solidFill>
              </a:defRPr>
            </a:lvl1pPr>
          </a:lstStyle>
          <a:p>
            <a:pPr lvl="0"/>
            <a:r>
              <a:rPr lang="en-US"/>
              <a:t>Click to edit Master text styles</a:t>
            </a:r>
          </a:p>
        </p:txBody>
      </p:sp>
      <p:sp>
        <p:nvSpPr>
          <p:cNvPr id="108" name="Text Placeholder 34">
            <a:extLst>
              <a:ext uri="{FF2B5EF4-FFF2-40B4-BE49-F238E27FC236}">
                <a16:creationId xmlns:a16="http://schemas.microsoft.com/office/drawing/2014/main" id="{3B7069E5-61AE-4AB2-8653-98A7F283E09B}"/>
              </a:ext>
            </a:extLst>
          </p:cNvPr>
          <p:cNvSpPr>
            <a:spLocks noGrp="1"/>
          </p:cNvSpPr>
          <p:nvPr>
            <p:ph type="body" sz="quarter" idx="12"/>
          </p:nvPr>
        </p:nvSpPr>
        <p:spPr>
          <a:xfrm>
            <a:off x="4998513" y="4610158"/>
            <a:ext cx="2068694" cy="391634"/>
          </a:xfrm>
          <a:prstGeom prst="rect">
            <a:avLst/>
          </a:prstGeom>
        </p:spPr>
        <p:txBody>
          <a:bodyPr>
            <a:normAutofit/>
          </a:bodyPr>
          <a:lstStyle>
            <a:lvl1pPr marL="0" indent="0" algn="ctr">
              <a:buNone/>
              <a:defRPr sz="2000">
                <a:solidFill>
                  <a:schemeClr val="accent4"/>
                </a:solidFill>
              </a:defRPr>
            </a:lvl1pPr>
          </a:lstStyle>
          <a:p>
            <a:pPr lvl="0"/>
            <a:r>
              <a:rPr lang="en-US"/>
              <a:t>Click to edit Master text styles</a:t>
            </a:r>
          </a:p>
        </p:txBody>
      </p:sp>
      <p:sp>
        <p:nvSpPr>
          <p:cNvPr id="109" name="Text Placeholder 34">
            <a:extLst>
              <a:ext uri="{FF2B5EF4-FFF2-40B4-BE49-F238E27FC236}">
                <a16:creationId xmlns:a16="http://schemas.microsoft.com/office/drawing/2014/main" id="{38A8EB30-9561-4857-91EC-C9B25464AFDE}"/>
              </a:ext>
            </a:extLst>
          </p:cNvPr>
          <p:cNvSpPr>
            <a:spLocks noGrp="1"/>
          </p:cNvSpPr>
          <p:nvPr>
            <p:ph type="body" sz="quarter" idx="13"/>
          </p:nvPr>
        </p:nvSpPr>
        <p:spPr>
          <a:xfrm>
            <a:off x="4989245" y="5036815"/>
            <a:ext cx="2068694" cy="1159565"/>
          </a:xfrm>
          <a:prstGeom prst="rect">
            <a:avLst/>
          </a:prstGeom>
        </p:spPr>
        <p:txBody>
          <a:bodyPr>
            <a:normAutofit/>
          </a:bodyPr>
          <a:lstStyle>
            <a:lvl1pPr marL="0" indent="0" algn="ctr">
              <a:buNone/>
              <a:defRPr sz="2000">
                <a:solidFill>
                  <a:schemeClr val="tx1"/>
                </a:solidFill>
              </a:defRPr>
            </a:lvl1pPr>
          </a:lstStyle>
          <a:p>
            <a:pPr lvl="0"/>
            <a:r>
              <a:rPr lang="en-US"/>
              <a:t>Click to edit Master text styles</a:t>
            </a:r>
          </a:p>
        </p:txBody>
      </p:sp>
      <p:sp>
        <p:nvSpPr>
          <p:cNvPr id="110" name="Text Placeholder 34">
            <a:extLst>
              <a:ext uri="{FF2B5EF4-FFF2-40B4-BE49-F238E27FC236}">
                <a16:creationId xmlns:a16="http://schemas.microsoft.com/office/drawing/2014/main" id="{AE1932D4-1CD4-4631-9E96-954227141C8A}"/>
              </a:ext>
            </a:extLst>
          </p:cNvPr>
          <p:cNvSpPr>
            <a:spLocks noGrp="1"/>
          </p:cNvSpPr>
          <p:nvPr>
            <p:ph type="body" sz="quarter" idx="14"/>
          </p:nvPr>
        </p:nvSpPr>
        <p:spPr>
          <a:xfrm>
            <a:off x="9089340" y="4613478"/>
            <a:ext cx="2068694" cy="391634"/>
          </a:xfrm>
          <a:prstGeom prst="rect">
            <a:avLst/>
          </a:prstGeom>
        </p:spPr>
        <p:txBody>
          <a:bodyPr>
            <a:normAutofit/>
          </a:bodyPr>
          <a:lstStyle>
            <a:lvl1pPr marL="0" indent="0" algn="ctr">
              <a:buNone/>
              <a:defRPr sz="2000">
                <a:solidFill>
                  <a:schemeClr val="accent6"/>
                </a:solidFill>
              </a:defRPr>
            </a:lvl1pPr>
          </a:lstStyle>
          <a:p>
            <a:pPr lvl="0"/>
            <a:r>
              <a:rPr lang="en-US"/>
              <a:t>Click to edit Master text styles</a:t>
            </a:r>
          </a:p>
        </p:txBody>
      </p:sp>
      <p:sp>
        <p:nvSpPr>
          <p:cNvPr id="111" name="Text Placeholder 34">
            <a:extLst>
              <a:ext uri="{FF2B5EF4-FFF2-40B4-BE49-F238E27FC236}">
                <a16:creationId xmlns:a16="http://schemas.microsoft.com/office/drawing/2014/main" id="{7A6D526A-E91A-4FC8-8AB8-5FEA321F6ADC}"/>
              </a:ext>
            </a:extLst>
          </p:cNvPr>
          <p:cNvSpPr>
            <a:spLocks noGrp="1"/>
          </p:cNvSpPr>
          <p:nvPr>
            <p:ph type="body" sz="quarter" idx="15"/>
          </p:nvPr>
        </p:nvSpPr>
        <p:spPr>
          <a:xfrm>
            <a:off x="9080072" y="5040135"/>
            <a:ext cx="2068694" cy="1159565"/>
          </a:xfrm>
          <a:prstGeom prst="rect">
            <a:avLst/>
          </a:prstGeom>
        </p:spPr>
        <p:txBody>
          <a:bodyPr>
            <a:normAutofit/>
          </a:bodyPr>
          <a:lstStyle>
            <a:lvl1pPr marL="0" indent="0" algn="ctr">
              <a:buNone/>
              <a:defRPr sz="2000">
                <a:solidFill>
                  <a:schemeClr val="tx1"/>
                </a:solidFill>
              </a:defRPr>
            </a:lvl1pPr>
          </a:lstStyle>
          <a:p>
            <a:pPr lvl="0"/>
            <a:r>
              <a:rPr lang="en-US"/>
              <a:t>Click to edit Master text styles</a:t>
            </a:r>
          </a:p>
        </p:txBody>
      </p:sp>
      <p:sp>
        <p:nvSpPr>
          <p:cNvPr id="112" name="Text Placeholder 34">
            <a:extLst>
              <a:ext uri="{FF2B5EF4-FFF2-40B4-BE49-F238E27FC236}">
                <a16:creationId xmlns:a16="http://schemas.microsoft.com/office/drawing/2014/main" id="{61A32F9F-4ACF-442A-8853-0E4B42CC9EF2}"/>
              </a:ext>
            </a:extLst>
          </p:cNvPr>
          <p:cNvSpPr>
            <a:spLocks noGrp="1"/>
          </p:cNvSpPr>
          <p:nvPr>
            <p:ph type="body" sz="quarter" idx="16"/>
          </p:nvPr>
        </p:nvSpPr>
        <p:spPr>
          <a:xfrm>
            <a:off x="2965654" y="1126350"/>
            <a:ext cx="2068694" cy="391634"/>
          </a:xfrm>
          <a:prstGeom prst="rect">
            <a:avLst/>
          </a:prstGeom>
        </p:spPr>
        <p:txBody>
          <a:bodyPr>
            <a:normAutofit/>
          </a:bodyPr>
          <a:lstStyle>
            <a:lvl1pPr marL="0" indent="0" algn="ctr">
              <a:buNone/>
              <a:defRPr sz="2000">
                <a:solidFill>
                  <a:schemeClr val="accent3"/>
                </a:solidFill>
              </a:defRPr>
            </a:lvl1pPr>
          </a:lstStyle>
          <a:p>
            <a:pPr lvl="0"/>
            <a:r>
              <a:rPr lang="en-US"/>
              <a:t>Click to edit Master text styles</a:t>
            </a:r>
          </a:p>
        </p:txBody>
      </p:sp>
      <p:sp>
        <p:nvSpPr>
          <p:cNvPr id="113" name="Text Placeholder 34">
            <a:extLst>
              <a:ext uri="{FF2B5EF4-FFF2-40B4-BE49-F238E27FC236}">
                <a16:creationId xmlns:a16="http://schemas.microsoft.com/office/drawing/2014/main" id="{B3D0AD38-B8DA-4C19-97D0-C4BF494F2F0B}"/>
              </a:ext>
            </a:extLst>
          </p:cNvPr>
          <p:cNvSpPr>
            <a:spLocks noGrp="1"/>
          </p:cNvSpPr>
          <p:nvPr>
            <p:ph type="body" sz="quarter" idx="17"/>
          </p:nvPr>
        </p:nvSpPr>
        <p:spPr>
          <a:xfrm>
            <a:off x="2956386" y="1553007"/>
            <a:ext cx="2068694" cy="1159565"/>
          </a:xfrm>
          <a:prstGeom prst="rect">
            <a:avLst/>
          </a:prstGeom>
        </p:spPr>
        <p:txBody>
          <a:bodyPr>
            <a:normAutofit/>
          </a:bodyPr>
          <a:lstStyle>
            <a:lvl1pPr marL="0" indent="0" algn="ctr">
              <a:buNone/>
              <a:defRPr sz="2000">
                <a:solidFill>
                  <a:schemeClr val="tx1"/>
                </a:solidFill>
              </a:defRPr>
            </a:lvl1pPr>
          </a:lstStyle>
          <a:p>
            <a:pPr lvl="0"/>
            <a:r>
              <a:rPr lang="en-US"/>
              <a:t>Click to edit Master text styles</a:t>
            </a:r>
          </a:p>
        </p:txBody>
      </p:sp>
      <p:sp>
        <p:nvSpPr>
          <p:cNvPr id="114" name="Text Placeholder 34">
            <a:extLst>
              <a:ext uri="{FF2B5EF4-FFF2-40B4-BE49-F238E27FC236}">
                <a16:creationId xmlns:a16="http://schemas.microsoft.com/office/drawing/2014/main" id="{A8DE427E-A7F5-47D9-AA8C-5F8089A99E20}"/>
              </a:ext>
            </a:extLst>
          </p:cNvPr>
          <p:cNvSpPr>
            <a:spLocks noGrp="1"/>
          </p:cNvSpPr>
          <p:nvPr>
            <p:ph type="body" sz="quarter" idx="18"/>
          </p:nvPr>
        </p:nvSpPr>
        <p:spPr>
          <a:xfrm>
            <a:off x="7129515" y="1066973"/>
            <a:ext cx="2068694" cy="391634"/>
          </a:xfrm>
          <a:prstGeom prst="rect">
            <a:avLst/>
          </a:prstGeom>
        </p:spPr>
        <p:txBody>
          <a:bodyPr>
            <a:normAutofit/>
          </a:bodyPr>
          <a:lstStyle>
            <a:lvl1pPr marL="0" indent="0" algn="ctr">
              <a:buNone/>
              <a:defRPr sz="2000">
                <a:solidFill>
                  <a:schemeClr val="accent5"/>
                </a:solidFill>
              </a:defRPr>
            </a:lvl1pPr>
          </a:lstStyle>
          <a:p>
            <a:pPr lvl="0"/>
            <a:r>
              <a:rPr lang="en-US"/>
              <a:t>Click to edit Master text styles</a:t>
            </a:r>
          </a:p>
        </p:txBody>
      </p:sp>
      <p:sp>
        <p:nvSpPr>
          <p:cNvPr id="115" name="Text Placeholder 34">
            <a:extLst>
              <a:ext uri="{FF2B5EF4-FFF2-40B4-BE49-F238E27FC236}">
                <a16:creationId xmlns:a16="http://schemas.microsoft.com/office/drawing/2014/main" id="{E764A502-6D62-4133-90C7-1FE9B38E747B}"/>
              </a:ext>
            </a:extLst>
          </p:cNvPr>
          <p:cNvSpPr>
            <a:spLocks noGrp="1"/>
          </p:cNvSpPr>
          <p:nvPr>
            <p:ph type="body" sz="quarter" idx="19"/>
          </p:nvPr>
        </p:nvSpPr>
        <p:spPr>
          <a:xfrm>
            <a:off x="7120247" y="1493630"/>
            <a:ext cx="2068694" cy="1159565"/>
          </a:xfrm>
          <a:prstGeom prst="rect">
            <a:avLst/>
          </a:prstGeom>
        </p:spPr>
        <p:txBody>
          <a:bodyPr>
            <a:normAutofit/>
          </a:bodyPr>
          <a:lstStyle>
            <a:lvl1pPr marL="0" indent="0" algn="ctr">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206289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TITLE OPENING" type="title">
  <p:cSld name="BIG TITLE OPENING">
    <p:bg>
      <p:bgPr>
        <a:solidFill>
          <a:srgbClr val="E9E6E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394016" y="1660836"/>
            <a:ext cx="74040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Font typeface="Barlow Condensed Medium"/>
              <a:buNone/>
              <a:defRPr sz="8000">
                <a:latin typeface="Barlow Condensed Medium"/>
                <a:ea typeface="Barlow Condensed Medium"/>
                <a:cs typeface="Barlow Condensed Medium"/>
                <a:sym typeface="Barlow Condensed Medium"/>
              </a:defRPr>
            </a:lvl1pPr>
            <a:lvl2pPr lvl="1" algn="r">
              <a:spcBef>
                <a:spcPts val="0"/>
              </a:spcBef>
              <a:spcAft>
                <a:spcPts val="0"/>
              </a:spcAft>
              <a:buClr>
                <a:srgbClr val="0B139E"/>
              </a:buClr>
              <a:buSzPts val="5200"/>
              <a:buNone/>
              <a:defRPr sz="6933">
                <a:solidFill>
                  <a:srgbClr val="0B139E"/>
                </a:solidFill>
              </a:defRPr>
            </a:lvl2pPr>
            <a:lvl3pPr lvl="2" algn="r">
              <a:spcBef>
                <a:spcPts val="0"/>
              </a:spcBef>
              <a:spcAft>
                <a:spcPts val="0"/>
              </a:spcAft>
              <a:buClr>
                <a:srgbClr val="0B139E"/>
              </a:buClr>
              <a:buSzPts val="5200"/>
              <a:buNone/>
              <a:defRPr sz="6933">
                <a:solidFill>
                  <a:srgbClr val="0B139E"/>
                </a:solidFill>
              </a:defRPr>
            </a:lvl3pPr>
            <a:lvl4pPr lvl="3" algn="r">
              <a:spcBef>
                <a:spcPts val="0"/>
              </a:spcBef>
              <a:spcAft>
                <a:spcPts val="0"/>
              </a:spcAft>
              <a:buClr>
                <a:srgbClr val="0B139E"/>
              </a:buClr>
              <a:buSzPts val="5200"/>
              <a:buNone/>
              <a:defRPr sz="6933">
                <a:solidFill>
                  <a:srgbClr val="0B139E"/>
                </a:solidFill>
              </a:defRPr>
            </a:lvl4pPr>
            <a:lvl5pPr lvl="4" algn="r">
              <a:spcBef>
                <a:spcPts val="0"/>
              </a:spcBef>
              <a:spcAft>
                <a:spcPts val="0"/>
              </a:spcAft>
              <a:buClr>
                <a:srgbClr val="0B139E"/>
              </a:buClr>
              <a:buSzPts val="5200"/>
              <a:buNone/>
              <a:defRPr sz="6933">
                <a:solidFill>
                  <a:srgbClr val="0B139E"/>
                </a:solidFill>
              </a:defRPr>
            </a:lvl5pPr>
            <a:lvl6pPr lvl="5" algn="r">
              <a:spcBef>
                <a:spcPts val="0"/>
              </a:spcBef>
              <a:spcAft>
                <a:spcPts val="0"/>
              </a:spcAft>
              <a:buClr>
                <a:srgbClr val="0B139E"/>
              </a:buClr>
              <a:buSzPts val="5200"/>
              <a:buNone/>
              <a:defRPr sz="6933">
                <a:solidFill>
                  <a:srgbClr val="0B139E"/>
                </a:solidFill>
              </a:defRPr>
            </a:lvl6pPr>
            <a:lvl7pPr lvl="6" algn="r">
              <a:spcBef>
                <a:spcPts val="0"/>
              </a:spcBef>
              <a:spcAft>
                <a:spcPts val="0"/>
              </a:spcAft>
              <a:buClr>
                <a:srgbClr val="0B139E"/>
              </a:buClr>
              <a:buSzPts val="5200"/>
              <a:buNone/>
              <a:defRPr sz="6933">
                <a:solidFill>
                  <a:srgbClr val="0B139E"/>
                </a:solidFill>
              </a:defRPr>
            </a:lvl7pPr>
            <a:lvl8pPr lvl="7" algn="r">
              <a:spcBef>
                <a:spcPts val="0"/>
              </a:spcBef>
              <a:spcAft>
                <a:spcPts val="0"/>
              </a:spcAft>
              <a:buClr>
                <a:srgbClr val="0B139E"/>
              </a:buClr>
              <a:buSzPts val="5200"/>
              <a:buNone/>
              <a:defRPr sz="6933">
                <a:solidFill>
                  <a:srgbClr val="0B139E"/>
                </a:solidFill>
              </a:defRPr>
            </a:lvl8pPr>
            <a:lvl9pPr lvl="8" algn="r">
              <a:spcBef>
                <a:spcPts val="0"/>
              </a:spcBef>
              <a:spcAft>
                <a:spcPts val="0"/>
              </a:spcAft>
              <a:buClr>
                <a:srgbClr val="0B139E"/>
              </a:buClr>
              <a:buSzPts val="5200"/>
              <a:buNone/>
              <a:defRPr sz="6933">
                <a:solidFill>
                  <a:srgbClr val="0B139E"/>
                </a:solidFill>
              </a:defRPr>
            </a:lvl9pPr>
          </a:lstStyle>
          <a:p>
            <a:r>
              <a:rPr lang="en-US"/>
              <a:t>Click to edit Master title style</a:t>
            </a:r>
            <a:endParaRPr/>
          </a:p>
        </p:txBody>
      </p:sp>
      <p:grpSp>
        <p:nvGrpSpPr>
          <p:cNvPr id="11" name="Google Shape;11;p2"/>
          <p:cNvGrpSpPr/>
          <p:nvPr/>
        </p:nvGrpSpPr>
        <p:grpSpPr>
          <a:xfrm>
            <a:off x="8809488" y="3196951"/>
            <a:ext cx="3400272" cy="3677223"/>
            <a:chOff x="1384075" y="241450"/>
            <a:chExt cx="4822625" cy="5215425"/>
          </a:xfrm>
        </p:grpSpPr>
        <p:sp>
          <p:nvSpPr>
            <p:cNvPr id="12" name="Google Shape;12;p2"/>
            <p:cNvSpPr/>
            <p:nvPr/>
          </p:nvSpPr>
          <p:spPr>
            <a:xfrm>
              <a:off x="5518700" y="2670675"/>
              <a:ext cx="688000" cy="798950"/>
            </a:xfrm>
            <a:custGeom>
              <a:avLst/>
              <a:gdLst/>
              <a:ahLst/>
              <a:cxnLst/>
              <a:rect l="l" t="t" r="r" b="b"/>
              <a:pathLst>
                <a:path w="27520" h="31958" extrusionOk="0">
                  <a:moveTo>
                    <a:pt x="27520" y="1"/>
                  </a:moveTo>
                  <a:lnTo>
                    <a:pt x="0" y="15979"/>
                  </a:lnTo>
                  <a:lnTo>
                    <a:pt x="27520" y="31957"/>
                  </a:lnTo>
                  <a:lnTo>
                    <a:pt x="27520"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3" name="Google Shape;13;p2"/>
            <p:cNvSpPr/>
            <p:nvPr/>
          </p:nvSpPr>
          <p:spPr>
            <a:xfrm>
              <a:off x="4827375" y="3070150"/>
              <a:ext cx="691350" cy="795575"/>
            </a:xfrm>
            <a:custGeom>
              <a:avLst/>
              <a:gdLst/>
              <a:ahLst/>
              <a:cxnLst/>
              <a:rect l="l" t="t" r="r" b="b"/>
              <a:pathLst>
                <a:path w="27654" h="31823" extrusionOk="0">
                  <a:moveTo>
                    <a:pt x="27653" y="0"/>
                  </a:moveTo>
                  <a:lnTo>
                    <a:pt x="0" y="15978"/>
                  </a:lnTo>
                  <a:lnTo>
                    <a:pt x="27653" y="31823"/>
                  </a:lnTo>
                  <a:lnTo>
                    <a:pt x="27653" y="0"/>
                  </a:lnTo>
                  <a:close/>
                </a:path>
              </a:pathLst>
            </a:custGeom>
            <a:solidFill>
              <a:srgbClr val="0C2E3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4" name="Google Shape;14;p2"/>
            <p:cNvSpPr/>
            <p:nvPr/>
          </p:nvSpPr>
          <p:spPr>
            <a:xfrm>
              <a:off x="4827375" y="2670675"/>
              <a:ext cx="691350" cy="798950"/>
            </a:xfrm>
            <a:custGeom>
              <a:avLst/>
              <a:gdLst/>
              <a:ahLst/>
              <a:cxnLst/>
              <a:rect l="l" t="t" r="r" b="b"/>
              <a:pathLst>
                <a:path w="27654" h="31958" extrusionOk="0">
                  <a:moveTo>
                    <a:pt x="0" y="1"/>
                  </a:moveTo>
                  <a:lnTo>
                    <a:pt x="0" y="31957"/>
                  </a:lnTo>
                  <a:lnTo>
                    <a:pt x="27653" y="15979"/>
                  </a:lnTo>
                  <a:lnTo>
                    <a:pt x="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5" name="Google Shape;15;p2"/>
            <p:cNvSpPr/>
            <p:nvPr/>
          </p:nvSpPr>
          <p:spPr>
            <a:xfrm>
              <a:off x="4827375" y="1479000"/>
              <a:ext cx="691350" cy="795600"/>
            </a:xfrm>
            <a:custGeom>
              <a:avLst/>
              <a:gdLst/>
              <a:ahLst/>
              <a:cxnLst/>
              <a:rect l="l" t="t" r="r" b="b"/>
              <a:pathLst>
                <a:path w="27654" h="31824" extrusionOk="0">
                  <a:moveTo>
                    <a:pt x="27653" y="1"/>
                  </a:moveTo>
                  <a:lnTo>
                    <a:pt x="0" y="15845"/>
                  </a:lnTo>
                  <a:lnTo>
                    <a:pt x="27653" y="31823"/>
                  </a:lnTo>
                  <a:lnTo>
                    <a:pt x="27653"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6" name="Google Shape;16;p2"/>
            <p:cNvSpPr/>
            <p:nvPr/>
          </p:nvSpPr>
          <p:spPr>
            <a:xfrm>
              <a:off x="4827375" y="1875125"/>
              <a:ext cx="691350" cy="1195050"/>
            </a:xfrm>
            <a:custGeom>
              <a:avLst/>
              <a:gdLst/>
              <a:ahLst/>
              <a:cxnLst/>
              <a:rect l="l" t="t" r="r" b="b"/>
              <a:pathLst>
                <a:path w="27654" h="47802" extrusionOk="0">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7" name="Google Shape;17;p2"/>
            <p:cNvSpPr/>
            <p:nvPr/>
          </p:nvSpPr>
          <p:spPr>
            <a:xfrm>
              <a:off x="5518700" y="2274575"/>
              <a:ext cx="688000" cy="795600"/>
            </a:xfrm>
            <a:custGeom>
              <a:avLst/>
              <a:gdLst/>
              <a:ahLst/>
              <a:cxnLst/>
              <a:rect l="l" t="t" r="r" b="b"/>
              <a:pathLst>
                <a:path w="27520" h="31824" extrusionOk="0">
                  <a:moveTo>
                    <a:pt x="0" y="0"/>
                  </a:moveTo>
                  <a:lnTo>
                    <a:pt x="0" y="31823"/>
                  </a:lnTo>
                  <a:lnTo>
                    <a:pt x="27520" y="15978"/>
                  </a:lnTo>
                  <a:lnTo>
                    <a:pt x="0"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8" name="Google Shape;18;p2"/>
            <p:cNvSpPr/>
            <p:nvPr/>
          </p:nvSpPr>
          <p:spPr>
            <a:xfrm>
              <a:off x="4827375" y="3865700"/>
              <a:ext cx="691350" cy="1195050"/>
            </a:xfrm>
            <a:custGeom>
              <a:avLst/>
              <a:gdLst/>
              <a:ahLst/>
              <a:cxnLst/>
              <a:rect l="l" t="t" r="r" b="b"/>
              <a:pathLst>
                <a:path w="27654" h="47802" extrusionOk="0">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19" name="Google Shape;19;p2"/>
            <p:cNvSpPr/>
            <p:nvPr/>
          </p:nvSpPr>
          <p:spPr>
            <a:xfrm>
              <a:off x="4830700" y="4661275"/>
              <a:ext cx="688025" cy="795600"/>
            </a:xfrm>
            <a:custGeom>
              <a:avLst/>
              <a:gdLst/>
              <a:ahLst/>
              <a:cxnLst/>
              <a:rect l="l" t="t" r="r" b="b"/>
              <a:pathLst>
                <a:path w="27521" h="31824" extrusionOk="0">
                  <a:moveTo>
                    <a:pt x="27520" y="1"/>
                  </a:moveTo>
                  <a:lnTo>
                    <a:pt x="1" y="15979"/>
                  </a:lnTo>
                  <a:lnTo>
                    <a:pt x="27520" y="31823"/>
                  </a:lnTo>
                  <a:lnTo>
                    <a:pt x="2752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0" name="Google Shape;20;p2"/>
            <p:cNvSpPr/>
            <p:nvPr/>
          </p:nvSpPr>
          <p:spPr>
            <a:xfrm>
              <a:off x="5518700" y="3865700"/>
              <a:ext cx="688000" cy="795600"/>
            </a:xfrm>
            <a:custGeom>
              <a:avLst/>
              <a:gdLst/>
              <a:ahLst/>
              <a:cxnLst/>
              <a:rect l="l" t="t" r="r" b="b"/>
              <a:pathLst>
                <a:path w="27520" h="31824" extrusionOk="0">
                  <a:moveTo>
                    <a:pt x="0" y="1"/>
                  </a:moveTo>
                  <a:lnTo>
                    <a:pt x="0" y="31824"/>
                  </a:lnTo>
                  <a:lnTo>
                    <a:pt x="27520" y="15979"/>
                  </a:lnTo>
                  <a:lnTo>
                    <a:pt x="0"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1" name="Google Shape;21;p2"/>
            <p:cNvSpPr/>
            <p:nvPr/>
          </p:nvSpPr>
          <p:spPr>
            <a:xfrm>
              <a:off x="5518700" y="2670675"/>
              <a:ext cx="688000" cy="798950"/>
            </a:xfrm>
            <a:custGeom>
              <a:avLst/>
              <a:gdLst/>
              <a:ahLst/>
              <a:cxnLst/>
              <a:rect l="l" t="t" r="r" b="b"/>
              <a:pathLst>
                <a:path w="27520" h="31958" extrusionOk="0">
                  <a:moveTo>
                    <a:pt x="27520" y="1"/>
                  </a:moveTo>
                  <a:lnTo>
                    <a:pt x="0" y="15979"/>
                  </a:lnTo>
                  <a:lnTo>
                    <a:pt x="27520" y="31957"/>
                  </a:lnTo>
                  <a:lnTo>
                    <a:pt x="27520"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2" name="Google Shape;22;p2"/>
            <p:cNvSpPr/>
            <p:nvPr/>
          </p:nvSpPr>
          <p:spPr>
            <a:xfrm>
              <a:off x="4827375" y="3469600"/>
              <a:ext cx="691350" cy="795575"/>
            </a:xfrm>
            <a:custGeom>
              <a:avLst/>
              <a:gdLst/>
              <a:ahLst/>
              <a:cxnLst/>
              <a:rect l="l" t="t" r="r" b="b"/>
              <a:pathLst>
                <a:path w="27654" h="31823" extrusionOk="0">
                  <a:moveTo>
                    <a:pt x="0" y="0"/>
                  </a:moveTo>
                  <a:lnTo>
                    <a:pt x="0" y="31823"/>
                  </a:lnTo>
                  <a:lnTo>
                    <a:pt x="27653" y="15845"/>
                  </a:lnTo>
                  <a:lnTo>
                    <a:pt x="0" y="0"/>
                  </a:lnTo>
                  <a:close/>
                </a:path>
              </a:pathLst>
            </a:custGeom>
            <a:solidFill>
              <a:srgbClr val="00A6A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3" name="Google Shape;23;p2"/>
            <p:cNvSpPr/>
            <p:nvPr/>
          </p:nvSpPr>
          <p:spPr>
            <a:xfrm>
              <a:off x="4827375" y="3070150"/>
              <a:ext cx="691350" cy="795575"/>
            </a:xfrm>
            <a:custGeom>
              <a:avLst/>
              <a:gdLst/>
              <a:ahLst/>
              <a:cxnLst/>
              <a:rect l="l" t="t" r="r" b="b"/>
              <a:pathLst>
                <a:path w="27654" h="31823" extrusionOk="0">
                  <a:moveTo>
                    <a:pt x="27653" y="0"/>
                  </a:moveTo>
                  <a:lnTo>
                    <a:pt x="0" y="15978"/>
                  </a:lnTo>
                  <a:lnTo>
                    <a:pt x="27653" y="31823"/>
                  </a:lnTo>
                  <a:lnTo>
                    <a:pt x="27653" y="0"/>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4" name="Google Shape;24;p2"/>
            <p:cNvSpPr/>
            <p:nvPr/>
          </p:nvSpPr>
          <p:spPr>
            <a:xfrm>
              <a:off x="4827375" y="2670675"/>
              <a:ext cx="691350" cy="798950"/>
            </a:xfrm>
            <a:custGeom>
              <a:avLst/>
              <a:gdLst/>
              <a:ahLst/>
              <a:cxnLst/>
              <a:rect l="l" t="t" r="r" b="b"/>
              <a:pathLst>
                <a:path w="27654" h="31958" extrusionOk="0">
                  <a:moveTo>
                    <a:pt x="0" y="1"/>
                  </a:moveTo>
                  <a:lnTo>
                    <a:pt x="0" y="31957"/>
                  </a:lnTo>
                  <a:lnTo>
                    <a:pt x="27653" y="15979"/>
                  </a:lnTo>
                  <a:lnTo>
                    <a:pt x="0"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5" name="Google Shape;25;p2"/>
            <p:cNvSpPr/>
            <p:nvPr/>
          </p:nvSpPr>
          <p:spPr>
            <a:xfrm>
              <a:off x="4139375" y="2670675"/>
              <a:ext cx="688025" cy="798950"/>
            </a:xfrm>
            <a:custGeom>
              <a:avLst/>
              <a:gdLst/>
              <a:ahLst/>
              <a:cxnLst/>
              <a:rect l="l" t="t" r="r" b="b"/>
              <a:pathLst>
                <a:path w="27521" h="31958" extrusionOk="0">
                  <a:moveTo>
                    <a:pt x="27520" y="1"/>
                  </a:moveTo>
                  <a:lnTo>
                    <a:pt x="1" y="15979"/>
                  </a:lnTo>
                  <a:lnTo>
                    <a:pt x="27520" y="31957"/>
                  </a:lnTo>
                  <a:lnTo>
                    <a:pt x="2752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6" name="Google Shape;26;p2"/>
            <p:cNvSpPr/>
            <p:nvPr/>
          </p:nvSpPr>
          <p:spPr>
            <a:xfrm>
              <a:off x="4139375" y="3070150"/>
              <a:ext cx="688025" cy="795575"/>
            </a:xfrm>
            <a:custGeom>
              <a:avLst/>
              <a:gdLst/>
              <a:ahLst/>
              <a:cxnLst/>
              <a:rect l="l" t="t" r="r" b="b"/>
              <a:pathLst>
                <a:path w="27521" h="31823" extrusionOk="0">
                  <a:moveTo>
                    <a:pt x="1" y="0"/>
                  </a:moveTo>
                  <a:lnTo>
                    <a:pt x="1" y="31823"/>
                  </a:lnTo>
                  <a:lnTo>
                    <a:pt x="27520" y="15978"/>
                  </a:lnTo>
                  <a:lnTo>
                    <a:pt x="1" y="0"/>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7" name="Google Shape;27;p2"/>
            <p:cNvSpPr/>
            <p:nvPr/>
          </p:nvSpPr>
          <p:spPr>
            <a:xfrm>
              <a:off x="4827375" y="2670675"/>
              <a:ext cx="691350" cy="798950"/>
            </a:xfrm>
            <a:custGeom>
              <a:avLst/>
              <a:gdLst/>
              <a:ahLst/>
              <a:cxnLst/>
              <a:rect l="l" t="t" r="r" b="b"/>
              <a:pathLst>
                <a:path w="27654" h="31958" extrusionOk="0">
                  <a:moveTo>
                    <a:pt x="0" y="1"/>
                  </a:moveTo>
                  <a:lnTo>
                    <a:pt x="0" y="31957"/>
                  </a:lnTo>
                  <a:lnTo>
                    <a:pt x="27653" y="15979"/>
                  </a:lnTo>
                  <a:lnTo>
                    <a:pt x="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8" name="Google Shape;28;p2"/>
            <p:cNvSpPr/>
            <p:nvPr/>
          </p:nvSpPr>
          <p:spPr>
            <a:xfrm>
              <a:off x="3451375" y="3070150"/>
              <a:ext cx="688025" cy="795575"/>
            </a:xfrm>
            <a:custGeom>
              <a:avLst/>
              <a:gdLst/>
              <a:ahLst/>
              <a:cxnLst/>
              <a:rect l="l" t="t" r="r" b="b"/>
              <a:pathLst>
                <a:path w="27521" h="31823" extrusionOk="0">
                  <a:moveTo>
                    <a:pt x="27521" y="0"/>
                  </a:moveTo>
                  <a:lnTo>
                    <a:pt x="1" y="15978"/>
                  </a:lnTo>
                  <a:lnTo>
                    <a:pt x="27521" y="31823"/>
                  </a:lnTo>
                  <a:lnTo>
                    <a:pt x="27521" y="0"/>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29" name="Google Shape;29;p2"/>
            <p:cNvSpPr/>
            <p:nvPr/>
          </p:nvSpPr>
          <p:spPr>
            <a:xfrm>
              <a:off x="3451375" y="2670675"/>
              <a:ext cx="688025" cy="798950"/>
            </a:xfrm>
            <a:custGeom>
              <a:avLst/>
              <a:gdLst/>
              <a:ahLst/>
              <a:cxnLst/>
              <a:rect l="l" t="t" r="r" b="b"/>
              <a:pathLst>
                <a:path w="27521" h="31958" extrusionOk="0">
                  <a:moveTo>
                    <a:pt x="1" y="1"/>
                  </a:moveTo>
                  <a:lnTo>
                    <a:pt x="1" y="31957"/>
                  </a:lnTo>
                  <a:lnTo>
                    <a:pt x="27521" y="15979"/>
                  </a:lnTo>
                  <a:lnTo>
                    <a:pt x="1" y="1"/>
                  </a:lnTo>
                  <a:close/>
                </a:path>
              </a:pathLst>
            </a:custGeom>
            <a:solidFill>
              <a:srgbClr val="F5340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0" name="Google Shape;30;p2"/>
            <p:cNvSpPr/>
            <p:nvPr/>
          </p:nvSpPr>
          <p:spPr>
            <a:xfrm>
              <a:off x="3451375" y="1479000"/>
              <a:ext cx="688025" cy="795600"/>
            </a:xfrm>
            <a:custGeom>
              <a:avLst/>
              <a:gdLst/>
              <a:ahLst/>
              <a:cxnLst/>
              <a:rect l="l" t="t" r="r" b="b"/>
              <a:pathLst>
                <a:path w="27521" h="31824" extrusionOk="0">
                  <a:moveTo>
                    <a:pt x="27521" y="1"/>
                  </a:moveTo>
                  <a:lnTo>
                    <a:pt x="1" y="15845"/>
                  </a:lnTo>
                  <a:lnTo>
                    <a:pt x="27521" y="31823"/>
                  </a:lnTo>
                  <a:lnTo>
                    <a:pt x="2752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1" name="Google Shape;31;p2"/>
            <p:cNvSpPr/>
            <p:nvPr/>
          </p:nvSpPr>
          <p:spPr>
            <a:xfrm>
              <a:off x="3448050" y="1878450"/>
              <a:ext cx="694675" cy="1191725"/>
            </a:xfrm>
            <a:custGeom>
              <a:avLst/>
              <a:gdLst/>
              <a:ahLst/>
              <a:cxnLst/>
              <a:rect l="l" t="t" r="r" b="b"/>
              <a:pathLst>
                <a:path w="27787" h="47669" extrusionOk="0">
                  <a:moveTo>
                    <a:pt x="1" y="1"/>
                  </a:moveTo>
                  <a:lnTo>
                    <a:pt x="134" y="31823"/>
                  </a:lnTo>
                  <a:lnTo>
                    <a:pt x="27787" y="47668"/>
                  </a:lnTo>
                  <a:lnTo>
                    <a:pt x="27654" y="15845"/>
                  </a:lnTo>
                  <a:lnTo>
                    <a:pt x="1" y="1"/>
                  </a:lnTo>
                  <a:close/>
                </a:path>
              </a:pathLst>
            </a:custGeom>
            <a:solidFill>
              <a:srgbClr val="0C2E3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2" name="Google Shape;32;p2"/>
            <p:cNvSpPr/>
            <p:nvPr/>
          </p:nvSpPr>
          <p:spPr>
            <a:xfrm>
              <a:off x="4139375" y="1878450"/>
              <a:ext cx="688025" cy="1191725"/>
            </a:xfrm>
            <a:custGeom>
              <a:avLst/>
              <a:gdLst/>
              <a:ahLst/>
              <a:cxnLst/>
              <a:rect l="l" t="t" r="r" b="b"/>
              <a:pathLst>
                <a:path w="27521" h="47669" extrusionOk="0">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3" name="Google Shape;33;p2"/>
            <p:cNvSpPr/>
            <p:nvPr/>
          </p:nvSpPr>
          <p:spPr>
            <a:xfrm>
              <a:off x="4382875" y="241450"/>
              <a:ext cx="201000" cy="229350"/>
            </a:xfrm>
            <a:custGeom>
              <a:avLst/>
              <a:gdLst/>
              <a:ahLst/>
              <a:cxnLst/>
              <a:rect l="l" t="t" r="r" b="b"/>
              <a:pathLst>
                <a:path w="8040" h="9174" extrusionOk="0">
                  <a:moveTo>
                    <a:pt x="8040" y="0"/>
                  </a:moveTo>
                  <a:lnTo>
                    <a:pt x="1" y="4604"/>
                  </a:lnTo>
                  <a:lnTo>
                    <a:pt x="8040" y="9174"/>
                  </a:lnTo>
                  <a:lnTo>
                    <a:pt x="8040" y="0"/>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4" name="Google Shape;34;p2"/>
            <p:cNvSpPr/>
            <p:nvPr/>
          </p:nvSpPr>
          <p:spPr>
            <a:xfrm>
              <a:off x="4139375" y="682600"/>
              <a:ext cx="688025" cy="796425"/>
            </a:xfrm>
            <a:custGeom>
              <a:avLst/>
              <a:gdLst/>
              <a:ahLst/>
              <a:cxnLst/>
              <a:rect l="l" t="t" r="r" b="b"/>
              <a:pathLst>
                <a:path w="27521" h="31857" extrusionOk="0">
                  <a:moveTo>
                    <a:pt x="1" y="0"/>
                  </a:moveTo>
                  <a:lnTo>
                    <a:pt x="1" y="31857"/>
                  </a:lnTo>
                  <a:lnTo>
                    <a:pt x="27520" y="15845"/>
                  </a:lnTo>
                  <a:lnTo>
                    <a:pt x="1" y="0"/>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5" name="Google Shape;35;p2"/>
            <p:cNvSpPr/>
            <p:nvPr/>
          </p:nvSpPr>
          <p:spPr>
            <a:xfrm>
              <a:off x="3451375" y="4661275"/>
              <a:ext cx="1376025" cy="795600"/>
            </a:xfrm>
            <a:custGeom>
              <a:avLst/>
              <a:gdLst/>
              <a:ahLst/>
              <a:cxnLst/>
              <a:rect l="l" t="t" r="r" b="b"/>
              <a:pathLst>
                <a:path w="55041" h="31824" extrusionOk="0">
                  <a:moveTo>
                    <a:pt x="27521" y="1"/>
                  </a:moveTo>
                  <a:lnTo>
                    <a:pt x="1" y="15979"/>
                  </a:lnTo>
                  <a:lnTo>
                    <a:pt x="27521" y="31823"/>
                  </a:lnTo>
                  <a:lnTo>
                    <a:pt x="55040" y="15979"/>
                  </a:lnTo>
                  <a:lnTo>
                    <a:pt x="27521"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6" name="Google Shape;36;p2"/>
            <p:cNvSpPr/>
            <p:nvPr/>
          </p:nvSpPr>
          <p:spPr>
            <a:xfrm>
              <a:off x="4139375" y="3865700"/>
              <a:ext cx="688025" cy="1195050"/>
            </a:xfrm>
            <a:custGeom>
              <a:avLst/>
              <a:gdLst/>
              <a:ahLst/>
              <a:cxnLst/>
              <a:rect l="l" t="t" r="r" b="b"/>
              <a:pathLst>
                <a:path w="27521" h="47802" extrusionOk="0">
                  <a:moveTo>
                    <a:pt x="1" y="1"/>
                  </a:moveTo>
                  <a:lnTo>
                    <a:pt x="1" y="31824"/>
                  </a:lnTo>
                  <a:lnTo>
                    <a:pt x="27520" y="47802"/>
                  </a:lnTo>
                  <a:lnTo>
                    <a:pt x="27520" y="15979"/>
                  </a:lnTo>
                  <a:lnTo>
                    <a:pt x="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7" name="Google Shape;37;p2"/>
            <p:cNvSpPr/>
            <p:nvPr/>
          </p:nvSpPr>
          <p:spPr>
            <a:xfrm>
              <a:off x="4139375" y="3469600"/>
              <a:ext cx="688025" cy="795575"/>
            </a:xfrm>
            <a:custGeom>
              <a:avLst/>
              <a:gdLst/>
              <a:ahLst/>
              <a:cxnLst/>
              <a:rect l="l" t="t" r="r" b="b"/>
              <a:pathLst>
                <a:path w="27521" h="31823" extrusionOk="0">
                  <a:moveTo>
                    <a:pt x="27520" y="0"/>
                  </a:moveTo>
                  <a:lnTo>
                    <a:pt x="1" y="15845"/>
                  </a:lnTo>
                  <a:lnTo>
                    <a:pt x="27520" y="31823"/>
                  </a:lnTo>
                  <a:lnTo>
                    <a:pt x="27520" y="0"/>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8" name="Google Shape;38;p2"/>
            <p:cNvSpPr/>
            <p:nvPr/>
          </p:nvSpPr>
          <p:spPr>
            <a:xfrm>
              <a:off x="4827375" y="3469600"/>
              <a:ext cx="691350" cy="795575"/>
            </a:xfrm>
            <a:custGeom>
              <a:avLst/>
              <a:gdLst/>
              <a:ahLst/>
              <a:cxnLst/>
              <a:rect l="l" t="t" r="r" b="b"/>
              <a:pathLst>
                <a:path w="27654" h="31823" extrusionOk="0">
                  <a:moveTo>
                    <a:pt x="0" y="0"/>
                  </a:moveTo>
                  <a:lnTo>
                    <a:pt x="0" y="31823"/>
                  </a:lnTo>
                  <a:lnTo>
                    <a:pt x="27653" y="15845"/>
                  </a:lnTo>
                  <a:lnTo>
                    <a:pt x="0"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39" name="Google Shape;39;p2"/>
            <p:cNvSpPr/>
            <p:nvPr/>
          </p:nvSpPr>
          <p:spPr>
            <a:xfrm>
              <a:off x="4827375" y="2670675"/>
              <a:ext cx="691350" cy="798950"/>
            </a:xfrm>
            <a:custGeom>
              <a:avLst/>
              <a:gdLst/>
              <a:ahLst/>
              <a:cxnLst/>
              <a:rect l="l" t="t" r="r" b="b"/>
              <a:pathLst>
                <a:path w="27654" h="31958" extrusionOk="0">
                  <a:moveTo>
                    <a:pt x="0" y="1"/>
                  </a:moveTo>
                  <a:lnTo>
                    <a:pt x="0" y="31957"/>
                  </a:lnTo>
                  <a:lnTo>
                    <a:pt x="27653" y="15979"/>
                  </a:lnTo>
                  <a:lnTo>
                    <a:pt x="0"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40" name="Google Shape;40;p2"/>
            <p:cNvSpPr/>
            <p:nvPr/>
          </p:nvSpPr>
          <p:spPr>
            <a:xfrm>
              <a:off x="3451375" y="3469600"/>
              <a:ext cx="688025" cy="795575"/>
            </a:xfrm>
            <a:custGeom>
              <a:avLst/>
              <a:gdLst/>
              <a:ahLst/>
              <a:cxnLst/>
              <a:rect l="l" t="t" r="r" b="b"/>
              <a:pathLst>
                <a:path w="27521" h="31823" extrusionOk="0">
                  <a:moveTo>
                    <a:pt x="1" y="0"/>
                  </a:moveTo>
                  <a:lnTo>
                    <a:pt x="1" y="31823"/>
                  </a:lnTo>
                  <a:lnTo>
                    <a:pt x="27521" y="15845"/>
                  </a:lnTo>
                  <a:lnTo>
                    <a:pt x="1" y="0"/>
                  </a:lnTo>
                  <a:close/>
                </a:path>
              </a:pathLst>
            </a:custGeom>
            <a:solidFill>
              <a:srgbClr val="F5340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41" name="Google Shape;41;p2"/>
            <p:cNvSpPr/>
            <p:nvPr/>
          </p:nvSpPr>
          <p:spPr>
            <a:xfrm>
              <a:off x="3451375" y="2670675"/>
              <a:ext cx="1376025" cy="1195050"/>
            </a:xfrm>
            <a:custGeom>
              <a:avLst/>
              <a:gdLst/>
              <a:ahLst/>
              <a:cxnLst/>
              <a:rect l="l" t="t" r="r" b="b"/>
              <a:pathLst>
                <a:path w="55041" h="47802" extrusionOk="0">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42" name="Google Shape;42;p2"/>
            <p:cNvSpPr/>
            <p:nvPr/>
          </p:nvSpPr>
          <p:spPr>
            <a:xfrm>
              <a:off x="2760050" y="2670675"/>
              <a:ext cx="691350" cy="798950"/>
            </a:xfrm>
            <a:custGeom>
              <a:avLst/>
              <a:gdLst/>
              <a:ahLst/>
              <a:cxnLst/>
              <a:rect l="l" t="t" r="r" b="b"/>
              <a:pathLst>
                <a:path w="27654" h="31958" extrusionOk="0">
                  <a:moveTo>
                    <a:pt x="27654" y="1"/>
                  </a:moveTo>
                  <a:lnTo>
                    <a:pt x="1" y="15979"/>
                  </a:lnTo>
                  <a:lnTo>
                    <a:pt x="27654" y="31957"/>
                  </a:lnTo>
                  <a:lnTo>
                    <a:pt x="27654" y="1"/>
                  </a:lnTo>
                  <a:close/>
                </a:path>
              </a:pathLst>
            </a:custGeom>
            <a:solidFill>
              <a:srgbClr val="F5340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43" name="Google Shape;43;p2"/>
            <p:cNvSpPr/>
            <p:nvPr/>
          </p:nvSpPr>
          <p:spPr>
            <a:xfrm>
              <a:off x="2760050" y="3070150"/>
              <a:ext cx="691350" cy="795575"/>
            </a:xfrm>
            <a:custGeom>
              <a:avLst/>
              <a:gdLst/>
              <a:ahLst/>
              <a:cxnLst/>
              <a:rect l="l" t="t" r="r" b="b"/>
              <a:pathLst>
                <a:path w="27654" h="31823" extrusionOk="0">
                  <a:moveTo>
                    <a:pt x="1" y="0"/>
                  </a:moveTo>
                  <a:lnTo>
                    <a:pt x="1" y="31823"/>
                  </a:lnTo>
                  <a:lnTo>
                    <a:pt x="27654" y="15978"/>
                  </a:lnTo>
                  <a:lnTo>
                    <a:pt x="1" y="0"/>
                  </a:lnTo>
                  <a:close/>
                </a:path>
              </a:pathLst>
            </a:custGeom>
            <a:solidFill>
              <a:srgbClr val="E3651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44" name="Google Shape;44;p2"/>
            <p:cNvSpPr/>
            <p:nvPr/>
          </p:nvSpPr>
          <p:spPr>
            <a:xfrm>
              <a:off x="3451375" y="2670675"/>
              <a:ext cx="688025" cy="798950"/>
            </a:xfrm>
            <a:custGeom>
              <a:avLst/>
              <a:gdLst/>
              <a:ahLst/>
              <a:cxnLst/>
              <a:rect l="l" t="t" r="r" b="b"/>
              <a:pathLst>
                <a:path w="27521" h="31958" extrusionOk="0">
                  <a:moveTo>
                    <a:pt x="1" y="1"/>
                  </a:moveTo>
                  <a:lnTo>
                    <a:pt x="1" y="31957"/>
                  </a:lnTo>
                  <a:lnTo>
                    <a:pt x="27521" y="15979"/>
                  </a:lnTo>
                  <a:lnTo>
                    <a:pt x="1"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45" name="Google Shape;45;p2"/>
            <p:cNvSpPr/>
            <p:nvPr/>
          </p:nvSpPr>
          <p:spPr>
            <a:xfrm>
              <a:off x="2072075" y="1479000"/>
              <a:ext cx="688000" cy="795600"/>
            </a:xfrm>
            <a:custGeom>
              <a:avLst/>
              <a:gdLst/>
              <a:ahLst/>
              <a:cxnLst/>
              <a:rect l="l" t="t" r="r" b="b"/>
              <a:pathLst>
                <a:path w="27520" h="31824" extrusionOk="0">
                  <a:moveTo>
                    <a:pt x="27520" y="1"/>
                  </a:moveTo>
                  <a:lnTo>
                    <a:pt x="0" y="15845"/>
                  </a:lnTo>
                  <a:lnTo>
                    <a:pt x="27520" y="31823"/>
                  </a:lnTo>
                  <a:lnTo>
                    <a:pt x="27520"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46" name="Google Shape;46;p2"/>
            <p:cNvSpPr/>
            <p:nvPr/>
          </p:nvSpPr>
          <p:spPr>
            <a:xfrm>
              <a:off x="1967825" y="2486400"/>
              <a:ext cx="322750" cy="371950"/>
            </a:xfrm>
            <a:custGeom>
              <a:avLst/>
              <a:gdLst/>
              <a:ahLst/>
              <a:cxnLst/>
              <a:rect l="l" t="t" r="r" b="b"/>
              <a:pathLst>
                <a:path w="12910" h="14878" extrusionOk="0">
                  <a:moveTo>
                    <a:pt x="1" y="0"/>
                  </a:moveTo>
                  <a:lnTo>
                    <a:pt x="1" y="14877"/>
                  </a:lnTo>
                  <a:lnTo>
                    <a:pt x="12910" y="7505"/>
                  </a:lnTo>
                  <a:lnTo>
                    <a:pt x="134"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47" name="Google Shape;47;p2"/>
            <p:cNvSpPr/>
            <p:nvPr/>
          </p:nvSpPr>
          <p:spPr>
            <a:xfrm>
              <a:off x="2065400" y="1412275"/>
              <a:ext cx="218500" cy="254375"/>
            </a:xfrm>
            <a:custGeom>
              <a:avLst/>
              <a:gdLst/>
              <a:ahLst/>
              <a:cxnLst/>
              <a:rect l="l" t="t" r="r" b="b"/>
              <a:pathLst>
                <a:path w="8740" h="10175" extrusionOk="0">
                  <a:moveTo>
                    <a:pt x="0" y="1"/>
                  </a:moveTo>
                  <a:lnTo>
                    <a:pt x="0" y="10175"/>
                  </a:lnTo>
                  <a:lnTo>
                    <a:pt x="8740" y="5005"/>
                  </a:lnTo>
                  <a:lnTo>
                    <a:pt x="0"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48" name="Google Shape;48;p2"/>
            <p:cNvSpPr/>
            <p:nvPr/>
          </p:nvSpPr>
          <p:spPr>
            <a:xfrm>
              <a:off x="2760050" y="1878450"/>
              <a:ext cx="691350" cy="1191725"/>
            </a:xfrm>
            <a:custGeom>
              <a:avLst/>
              <a:gdLst/>
              <a:ahLst/>
              <a:cxnLst/>
              <a:rect l="l" t="t" r="r" b="b"/>
              <a:pathLst>
                <a:path w="27654" h="47669" extrusionOk="0">
                  <a:moveTo>
                    <a:pt x="27654" y="1"/>
                  </a:moveTo>
                  <a:lnTo>
                    <a:pt x="1" y="15845"/>
                  </a:lnTo>
                  <a:lnTo>
                    <a:pt x="1" y="47668"/>
                  </a:lnTo>
                  <a:lnTo>
                    <a:pt x="27521" y="31823"/>
                  </a:lnTo>
                  <a:lnTo>
                    <a:pt x="27654" y="31690"/>
                  </a:lnTo>
                  <a:lnTo>
                    <a:pt x="27654"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49" name="Google Shape;49;p2"/>
            <p:cNvSpPr/>
            <p:nvPr/>
          </p:nvSpPr>
          <p:spPr>
            <a:xfrm>
              <a:off x="2760050" y="1479000"/>
              <a:ext cx="691350" cy="795600"/>
            </a:xfrm>
            <a:custGeom>
              <a:avLst/>
              <a:gdLst/>
              <a:ahLst/>
              <a:cxnLst/>
              <a:rect l="l" t="t" r="r" b="b"/>
              <a:pathLst>
                <a:path w="27654" h="31824" extrusionOk="0">
                  <a:moveTo>
                    <a:pt x="1" y="1"/>
                  </a:moveTo>
                  <a:lnTo>
                    <a:pt x="1" y="31823"/>
                  </a:lnTo>
                  <a:lnTo>
                    <a:pt x="27654" y="15979"/>
                  </a:lnTo>
                  <a:lnTo>
                    <a:pt x="27654" y="15845"/>
                  </a:lnTo>
                  <a:lnTo>
                    <a:pt x="1"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50" name="Google Shape;50;p2"/>
            <p:cNvSpPr/>
            <p:nvPr/>
          </p:nvSpPr>
          <p:spPr>
            <a:xfrm>
              <a:off x="2072075" y="3865700"/>
              <a:ext cx="688000" cy="795600"/>
            </a:xfrm>
            <a:custGeom>
              <a:avLst/>
              <a:gdLst/>
              <a:ahLst/>
              <a:cxnLst/>
              <a:rect l="l" t="t" r="r" b="b"/>
              <a:pathLst>
                <a:path w="27520" h="31824" extrusionOk="0">
                  <a:moveTo>
                    <a:pt x="27520" y="1"/>
                  </a:moveTo>
                  <a:lnTo>
                    <a:pt x="0" y="15979"/>
                  </a:lnTo>
                  <a:lnTo>
                    <a:pt x="27520" y="31824"/>
                  </a:lnTo>
                  <a:lnTo>
                    <a:pt x="2752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51" name="Google Shape;51;p2"/>
            <p:cNvSpPr/>
            <p:nvPr/>
          </p:nvSpPr>
          <p:spPr>
            <a:xfrm>
              <a:off x="1384075" y="4661275"/>
              <a:ext cx="688025" cy="795600"/>
            </a:xfrm>
            <a:custGeom>
              <a:avLst/>
              <a:gdLst/>
              <a:ahLst/>
              <a:cxnLst/>
              <a:rect l="l" t="t" r="r" b="b"/>
              <a:pathLst>
                <a:path w="27521" h="31824" extrusionOk="0">
                  <a:moveTo>
                    <a:pt x="1" y="1"/>
                  </a:moveTo>
                  <a:lnTo>
                    <a:pt x="1" y="31823"/>
                  </a:lnTo>
                  <a:lnTo>
                    <a:pt x="27520" y="15979"/>
                  </a:lnTo>
                  <a:lnTo>
                    <a:pt x="1"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52" name="Google Shape;52;p2"/>
            <p:cNvSpPr/>
            <p:nvPr/>
          </p:nvSpPr>
          <p:spPr>
            <a:xfrm>
              <a:off x="2760050" y="3865700"/>
              <a:ext cx="691350" cy="1591175"/>
            </a:xfrm>
            <a:custGeom>
              <a:avLst/>
              <a:gdLst/>
              <a:ahLst/>
              <a:cxnLst/>
              <a:rect l="l" t="t" r="r" b="b"/>
              <a:pathLst>
                <a:path w="27654" h="63647" extrusionOk="0">
                  <a:moveTo>
                    <a:pt x="1" y="1"/>
                  </a:moveTo>
                  <a:lnTo>
                    <a:pt x="1" y="31824"/>
                  </a:lnTo>
                  <a:lnTo>
                    <a:pt x="1" y="63646"/>
                  </a:lnTo>
                  <a:lnTo>
                    <a:pt x="27521" y="47802"/>
                  </a:lnTo>
                  <a:lnTo>
                    <a:pt x="27654" y="47802"/>
                  </a:lnTo>
                  <a:lnTo>
                    <a:pt x="27654" y="15979"/>
                  </a:lnTo>
                  <a:lnTo>
                    <a:pt x="1"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53" name="Google Shape;53;p2"/>
            <p:cNvSpPr/>
            <p:nvPr/>
          </p:nvSpPr>
          <p:spPr>
            <a:xfrm>
              <a:off x="2760050" y="3469600"/>
              <a:ext cx="691350" cy="795575"/>
            </a:xfrm>
            <a:custGeom>
              <a:avLst/>
              <a:gdLst/>
              <a:ahLst/>
              <a:cxnLst/>
              <a:rect l="l" t="t" r="r" b="b"/>
              <a:pathLst>
                <a:path w="27654" h="31823" extrusionOk="0">
                  <a:moveTo>
                    <a:pt x="27654" y="0"/>
                  </a:moveTo>
                  <a:lnTo>
                    <a:pt x="1" y="15845"/>
                  </a:lnTo>
                  <a:lnTo>
                    <a:pt x="27654" y="31823"/>
                  </a:lnTo>
                  <a:lnTo>
                    <a:pt x="27654"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54" name="Google Shape;54;p2"/>
            <p:cNvSpPr/>
            <p:nvPr/>
          </p:nvSpPr>
          <p:spPr>
            <a:xfrm>
              <a:off x="3448050" y="3469600"/>
              <a:ext cx="691350" cy="1591150"/>
            </a:xfrm>
            <a:custGeom>
              <a:avLst/>
              <a:gdLst/>
              <a:ahLst/>
              <a:cxnLst/>
              <a:rect l="l" t="t" r="r" b="b"/>
              <a:pathLst>
                <a:path w="27654" h="63646" extrusionOk="0">
                  <a:moveTo>
                    <a:pt x="134" y="0"/>
                  </a:moveTo>
                  <a:lnTo>
                    <a:pt x="1" y="31823"/>
                  </a:lnTo>
                  <a:lnTo>
                    <a:pt x="134" y="31823"/>
                  </a:lnTo>
                  <a:lnTo>
                    <a:pt x="134" y="63646"/>
                  </a:lnTo>
                  <a:lnTo>
                    <a:pt x="27654" y="47668"/>
                  </a:lnTo>
                  <a:lnTo>
                    <a:pt x="27654" y="15845"/>
                  </a:lnTo>
                  <a:lnTo>
                    <a:pt x="134"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55" name="Google Shape;55;p2"/>
            <p:cNvSpPr/>
            <p:nvPr/>
          </p:nvSpPr>
          <p:spPr>
            <a:xfrm>
              <a:off x="2760050" y="2670675"/>
              <a:ext cx="1379350" cy="1195050"/>
            </a:xfrm>
            <a:custGeom>
              <a:avLst/>
              <a:gdLst/>
              <a:ahLst/>
              <a:cxnLst/>
              <a:rect l="l" t="t" r="r" b="b"/>
              <a:pathLst>
                <a:path w="55174" h="47802" extrusionOk="0">
                  <a:moveTo>
                    <a:pt x="27654" y="1"/>
                  </a:moveTo>
                  <a:lnTo>
                    <a:pt x="1" y="15979"/>
                  </a:lnTo>
                  <a:lnTo>
                    <a:pt x="1" y="47802"/>
                  </a:lnTo>
                  <a:lnTo>
                    <a:pt x="27654" y="31957"/>
                  </a:lnTo>
                  <a:lnTo>
                    <a:pt x="55174" y="15979"/>
                  </a:lnTo>
                  <a:lnTo>
                    <a:pt x="27654"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grpSp>
      <p:grpSp>
        <p:nvGrpSpPr>
          <p:cNvPr id="56" name="Google Shape;56;p2"/>
          <p:cNvGrpSpPr/>
          <p:nvPr/>
        </p:nvGrpSpPr>
        <p:grpSpPr>
          <a:xfrm>
            <a:off x="-35796" y="-374157"/>
            <a:ext cx="3820083" cy="4818632"/>
            <a:chOff x="-26858" y="-227337"/>
            <a:chExt cx="2186403" cy="2757917"/>
          </a:xfrm>
        </p:grpSpPr>
        <p:sp>
          <p:nvSpPr>
            <p:cNvPr id="57" name="Google Shape;57;p2"/>
            <p:cNvSpPr/>
            <p:nvPr/>
          </p:nvSpPr>
          <p:spPr>
            <a:xfrm rot="10800000">
              <a:off x="-26858" y="614063"/>
              <a:ext cx="365586" cy="420700"/>
            </a:xfrm>
            <a:custGeom>
              <a:avLst/>
              <a:gdLst/>
              <a:ahLst/>
              <a:cxnLst/>
              <a:rect l="l" t="t" r="r" b="b"/>
              <a:pathLst>
                <a:path w="27654" h="31823" extrusionOk="0">
                  <a:moveTo>
                    <a:pt x="27653" y="0"/>
                  </a:moveTo>
                  <a:lnTo>
                    <a:pt x="0" y="15978"/>
                  </a:lnTo>
                  <a:lnTo>
                    <a:pt x="27653" y="31823"/>
                  </a:lnTo>
                  <a:lnTo>
                    <a:pt x="27653" y="0"/>
                  </a:lnTo>
                  <a:close/>
                </a:path>
              </a:pathLst>
            </a:custGeom>
            <a:solidFill>
              <a:srgbClr val="0C2E3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58" name="Google Shape;58;p2"/>
            <p:cNvSpPr/>
            <p:nvPr/>
          </p:nvSpPr>
          <p:spPr>
            <a:xfrm rot="10800000">
              <a:off x="-26858" y="823521"/>
              <a:ext cx="365586" cy="422485"/>
            </a:xfrm>
            <a:custGeom>
              <a:avLst/>
              <a:gdLst/>
              <a:ahLst/>
              <a:cxnLst/>
              <a:rect l="l" t="t" r="r" b="b"/>
              <a:pathLst>
                <a:path w="27654" h="31958" extrusionOk="0">
                  <a:moveTo>
                    <a:pt x="0" y="1"/>
                  </a:moveTo>
                  <a:lnTo>
                    <a:pt x="0" y="31957"/>
                  </a:lnTo>
                  <a:lnTo>
                    <a:pt x="27653" y="15979"/>
                  </a:lnTo>
                  <a:lnTo>
                    <a:pt x="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59" name="Google Shape;59;p2"/>
            <p:cNvSpPr/>
            <p:nvPr/>
          </p:nvSpPr>
          <p:spPr>
            <a:xfrm rot="10800000">
              <a:off x="-26858" y="1455450"/>
              <a:ext cx="365586" cy="420713"/>
            </a:xfrm>
            <a:custGeom>
              <a:avLst/>
              <a:gdLst/>
              <a:ahLst/>
              <a:cxnLst/>
              <a:rect l="l" t="t" r="r" b="b"/>
              <a:pathLst>
                <a:path w="27654" h="31824" extrusionOk="0">
                  <a:moveTo>
                    <a:pt x="27653" y="1"/>
                  </a:moveTo>
                  <a:lnTo>
                    <a:pt x="0" y="15845"/>
                  </a:lnTo>
                  <a:lnTo>
                    <a:pt x="27653" y="31823"/>
                  </a:lnTo>
                  <a:lnTo>
                    <a:pt x="27653"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60" name="Google Shape;60;p2"/>
            <p:cNvSpPr/>
            <p:nvPr/>
          </p:nvSpPr>
          <p:spPr>
            <a:xfrm rot="10800000">
              <a:off x="-26858" y="1034750"/>
              <a:ext cx="365586" cy="631942"/>
            </a:xfrm>
            <a:custGeom>
              <a:avLst/>
              <a:gdLst/>
              <a:ahLst/>
              <a:cxnLst/>
              <a:rect l="l" t="t" r="r" b="b"/>
              <a:pathLst>
                <a:path w="27654" h="47802" extrusionOk="0">
                  <a:moveTo>
                    <a:pt x="0" y="0"/>
                  </a:moveTo>
                  <a:lnTo>
                    <a:pt x="0" y="31823"/>
                  </a:lnTo>
                  <a:lnTo>
                    <a:pt x="134" y="31956"/>
                  </a:lnTo>
                  <a:lnTo>
                    <a:pt x="27653" y="47801"/>
                  </a:lnTo>
                  <a:lnTo>
                    <a:pt x="27653" y="15978"/>
                  </a:lnTo>
                  <a:lnTo>
                    <a:pt x="0"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61" name="Google Shape;61;p2"/>
            <p:cNvSpPr/>
            <p:nvPr/>
          </p:nvSpPr>
          <p:spPr>
            <a:xfrm rot="10800000">
              <a:off x="-26858" y="-17866"/>
              <a:ext cx="365586" cy="631942"/>
            </a:xfrm>
            <a:custGeom>
              <a:avLst/>
              <a:gdLst/>
              <a:ahLst/>
              <a:cxnLst/>
              <a:rect l="l" t="t" r="r" b="b"/>
              <a:pathLst>
                <a:path w="27654" h="47802" extrusionOk="0">
                  <a:moveTo>
                    <a:pt x="27653" y="1"/>
                  </a:moveTo>
                  <a:lnTo>
                    <a:pt x="0" y="15979"/>
                  </a:lnTo>
                  <a:lnTo>
                    <a:pt x="0" y="47802"/>
                  </a:lnTo>
                  <a:lnTo>
                    <a:pt x="134" y="47802"/>
                  </a:lnTo>
                  <a:lnTo>
                    <a:pt x="27653" y="31824"/>
                  </a:lnTo>
                  <a:lnTo>
                    <a:pt x="27653"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62" name="Google Shape;62;p2"/>
            <p:cNvSpPr/>
            <p:nvPr/>
          </p:nvSpPr>
          <p:spPr>
            <a:xfrm rot="10800000">
              <a:off x="-26858" y="-227337"/>
              <a:ext cx="363828" cy="420713"/>
            </a:xfrm>
            <a:custGeom>
              <a:avLst/>
              <a:gdLst/>
              <a:ahLst/>
              <a:cxnLst/>
              <a:rect l="l" t="t" r="r" b="b"/>
              <a:pathLst>
                <a:path w="27521" h="31824" extrusionOk="0">
                  <a:moveTo>
                    <a:pt x="27520" y="1"/>
                  </a:moveTo>
                  <a:lnTo>
                    <a:pt x="1" y="15979"/>
                  </a:lnTo>
                  <a:lnTo>
                    <a:pt x="27520" y="31823"/>
                  </a:lnTo>
                  <a:lnTo>
                    <a:pt x="2752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63" name="Google Shape;63;p2"/>
            <p:cNvSpPr/>
            <p:nvPr/>
          </p:nvSpPr>
          <p:spPr>
            <a:xfrm rot="10800000">
              <a:off x="-26858" y="402834"/>
              <a:ext cx="365586" cy="420700"/>
            </a:xfrm>
            <a:custGeom>
              <a:avLst/>
              <a:gdLst/>
              <a:ahLst/>
              <a:cxnLst/>
              <a:rect l="l" t="t" r="r" b="b"/>
              <a:pathLst>
                <a:path w="27654" h="31823" extrusionOk="0">
                  <a:moveTo>
                    <a:pt x="0" y="0"/>
                  </a:moveTo>
                  <a:lnTo>
                    <a:pt x="0" y="31823"/>
                  </a:lnTo>
                  <a:lnTo>
                    <a:pt x="27653" y="15845"/>
                  </a:lnTo>
                  <a:lnTo>
                    <a:pt x="0" y="0"/>
                  </a:lnTo>
                  <a:close/>
                </a:path>
              </a:pathLst>
            </a:custGeom>
            <a:solidFill>
              <a:srgbClr val="00A6A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64" name="Google Shape;64;p2"/>
            <p:cNvSpPr/>
            <p:nvPr/>
          </p:nvSpPr>
          <p:spPr>
            <a:xfrm rot="10800000">
              <a:off x="-26858" y="614063"/>
              <a:ext cx="365586" cy="420700"/>
            </a:xfrm>
            <a:custGeom>
              <a:avLst/>
              <a:gdLst/>
              <a:ahLst/>
              <a:cxnLst/>
              <a:rect l="l" t="t" r="r" b="b"/>
              <a:pathLst>
                <a:path w="27654" h="31823" extrusionOk="0">
                  <a:moveTo>
                    <a:pt x="27653" y="0"/>
                  </a:moveTo>
                  <a:lnTo>
                    <a:pt x="0" y="15978"/>
                  </a:lnTo>
                  <a:lnTo>
                    <a:pt x="27653" y="31823"/>
                  </a:lnTo>
                  <a:lnTo>
                    <a:pt x="27653" y="0"/>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65" name="Google Shape;65;p2"/>
            <p:cNvSpPr/>
            <p:nvPr/>
          </p:nvSpPr>
          <p:spPr>
            <a:xfrm rot="10800000">
              <a:off x="-26858" y="823521"/>
              <a:ext cx="365586" cy="422485"/>
            </a:xfrm>
            <a:custGeom>
              <a:avLst/>
              <a:gdLst/>
              <a:ahLst/>
              <a:cxnLst/>
              <a:rect l="l" t="t" r="r" b="b"/>
              <a:pathLst>
                <a:path w="27654" h="31958" extrusionOk="0">
                  <a:moveTo>
                    <a:pt x="0" y="1"/>
                  </a:moveTo>
                  <a:lnTo>
                    <a:pt x="0" y="31957"/>
                  </a:lnTo>
                  <a:lnTo>
                    <a:pt x="27653" y="15979"/>
                  </a:lnTo>
                  <a:lnTo>
                    <a:pt x="0"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66" name="Google Shape;66;p2"/>
            <p:cNvSpPr/>
            <p:nvPr/>
          </p:nvSpPr>
          <p:spPr>
            <a:xfrm rot="10800000">
              <a:off x="338715" y="823521"/>
              <a:ext cx="363828" cy="422485"/>
            </a:xfrm>
            <a:custGeom>
              <a:avLst/>
              <a:gdLst/>
              <a:ahLst/>
              <a:cxnLst/>
              <a:rect l="l" t="t" r="r" b="b"/>
              <a:pathLst>
                <a:path w="27521" h="31958" extrusionOk="0">
                  <a:moveTo>
                    <a:pt x="27520" y="1"/>
                  </a:moveTo>
                  <a:lnTo>
                    <a:pt x="1" y="15979"/>
                  </a:lnTo>
                  <a:lnTo>
                    <a:pt x="27520" y="31957"/>
                  </a:lnTo>
                  <a:lnTo>
                    <a:pt x="2752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67" name="Google Shape;67;p2"/>
            <p:cNvSpPr/>
            <p:nvPr/>
          </p:nvSpPr>
          <p:spPr>
            <a:xfrm rot="10800000">
              <a:off x="338715" y="614063"/>
              <a:ext cx="363828" cy="420700"/>
            </a:xfrm>
            <a:custGeom>
              <a:avLst/>
              <a:gdLst/>
              <a:ahLst/>
              <a:cxnLst/>
              <a:rect l="l" t="t" r="r" b="b"/>
              <a:pathLst>
                <a:path w="27521" h="31823" extrusionOk="0">
                  <a:moveTo>
                    <a:pt x="1" y="0"/>
                  </a:moveTo>
                  <a:lnTo>
                    <a:pt x="1" y="31823"/>
                  </a:lnTo>
                  <a:lnTo>
                    <a:pt x="27520" y="15978"/>
                  </a:lnTo>
                  <a:lnTo>
                    <a:pt x="1" y="0"/>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68" name="Google Shape;68;p2"/>
            <p:cNvSpPr/>
            <p:nvPr/>
          </p:nvSpPr>
          <p:spPr>
            <a:xfrm rot="10800000">
              <a:off x="-26858" y="823521"/>
              <a:ext cx="365586" cy="422485"/>
            </a:xfrm>
            <a:custGeom>
              <a:avLst/>
              <a:gdLst/>
              <a:ahLst/>
              <a:cxnLst/>
              <a:rect l="l" t="t" r="r" b="b"/>
              <a:pathLst>
                <a:path w="27654" h="31958" extrusionOk="0">
                  <a:moveTo>
                    <a:pt x="0" y="1"/>
                  </a:moveTo>
                  <a:lnTo>
                    <a:pt x="0" y="31957"/>
                  </a:lnTo>
                  <a:lnTo>
                    <a:pt x="27653" y="15979"/>
                  </a:lnTo>
                  <a:lnTo>
                    <a:pt x="0" y="1"/>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69" name="Google Shape;69;p2"/>
            <p:cNvSpPr/>
            <p:nvPr/>
          </p:nvSpPr>
          <p:spPr>
            <a:xfrm rot="10800000">
              <a:off x="702529" y="614063"/>
              <a:ext cx="363828" cy="420700"/>
            </a:xfrm>
            <a:custGeom>
              <a:avLst/>
              <a:gdLst/>
              <a:ahLst/>
              <a:cxnLst/>
              <a:rect l="l" t="t" r="r" b="b"/>
              <a:pathLst>
                <a:path w="27521" h="31823" extrusionOk="0">
                  <a:moveTo>
                    <a:pt x="27521" y="0"/>
                  </a:moveTo>
                  <a:lnTo>
                    <a:pt x="1" y="15978"/>
                  </a:lnTo>
                  <a:lnTo>
                    <a:pt x="27521" y="31823"/>
                  </a:lnTo>
                  <a:lnTo>
                    <a:pt x="27521" y="0"/>
                  </a:lnTo>
                  <a:close/>
                </a:path>
              </a:pathLst>
            </a:custGeom>
            <a:solidFill>
              <a:srgbClr val="78001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70" name="Google Shape;70;p2"/>
            <p:cNvSpPr/>
            <p:nvPr/>
          </p:nvSpPr>
          <p:spPr>
            <a:xfrm rot="10800000">
              <a:off x="702529" y="823521"/>
              <a:ext cx="363828" cy="422485"/>
            </a:xfrm>
            <a:custGeom>
              <a:avLst/>
              <a:gdLst/>
              <a:ahLst/>
              <a:cxnLst/>
              <a:rect l="l" t="t" r="r" b="b"/>
              <a:pathLst>
                <a:path w="27521" h="31958" extrusionOk="0">
                  <a:moveTo>
                    <a:pt x="1" y="1"/>
                  </a:moveTo>
                  <a:lnTo>
                    <a:pt x="1" y="31957"/>
                  </a:lnTo>
                  <a:lnTo>
                    <a:pt x="27521" y="15979"/>
                  </a:lnTo>
                  <a:lnTo>
                    <a:pt x="1" y="1"/>
                  </a:lnTo>
                  <a:close/>
                </a:path>
              </a:pathLst>
            </a:custGeom>
            <a:solidFill>
              <a:srgbClr val="F5340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71" name="Google Shape;71;p2"/>
            <p:cNvSpPr/>
            <p:nvPr/>
          </p:nvSpPr>
          <p:spPr>
            <a:xfrm rot="10800000">
              <a:off x="702529" y="1455450"/>
              <a:ext cx="363828" cy="420713"/>
            </a:xfrm>
            <a:custGeom>
              <a:avLst/>
              <a:gdLst/>
              <a:ahLst/>
              <a:cxnLst/>
              <a:rect l="l" t="t" r="r" b="b"/>
              <a:pathLst>
                <a:path w="27521" h="31824" extrusionOk="0">
                  <a:moveTo>
                    <a:pt x="27521" y="1"/>
                  </a:moveTo>
                  <a:lnTo>
                    <a:pt x="1" y="15845"/>
                  </a:lnTo>
                  <a:lnTo>
                    <a:pt x="27521" y="31823"/>
                  </a:lnTo>
                  <a:lnTo>
                    <a:pt x="2752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72" name="Google Shape;72;p2"/>
            <p:cNvSpPr/>
            <p:nvPr/>
          </p:nvSpPr>
          <p:spPr>
            <a:xfrm rot="10800000">
              <a:off x="700771" y="1034750"/>
              <a:ext cx="367344" cy="630184"/>
            </a:xfrm>
            <a:custGeom>
              <a:avLst/>
              <a:gdLst/>
              <a:ahLst/>
              <a:cxnLst/>
              <a:rect l="l" t="t" r="r" b="b"/>
              <a:pathLst>
                <a:path w="27787" h="47669" extrusionOk="0">
                  <a:moveTo>
                    <a:pt x="1" y="1"/>
                  </a:moveTo>
                  <a:lnTo>
                    <a:pt x="134" y="31823"/>
                  </a:lnTo>
                  <a:lnTo>
                    <a:pt x="27787" y="47668"/>
                  </a:lnTo>
                  <a:lnTo>
                    <a:pt x="27654" y="15845"/>
                  </a:lnTo>
                  <a:lnTo>
                    <a:pt x="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73" name="Google Shape;73;p2"/>
            <p:cNvSpPr/>
            <p:nvPr/>
          </p:nvSpPr>
          <p:spPr>
            <a:xfrm rot="10800000">
              <a:off x="338715" y="1034750"/>
              <a:ext cx="363828" cy="630184"/>
            </a:xfrm>
            <a:custGeom>
              <a:avLst/>
              <a:gdLst/>
              <a:ahLst/>
              <a:cxnLst/>
              <a:rect l="l" t="t" r="r" b="b"/>
              <a:pathLst>
                <a:path w="27521" h="47669" extrusionOk="0">
                  <a:moveTo>
                    <a:pt x="27520" y="1"/>
                  </a:moveTo>
                  <a:lnTo>
                    <a:pt x="1" y="15845"/>
                  </a:lnTo>
                  <a:lnTo>
                    <a:pt x="1" y="47668"/>
                  </a:lnTo>
                  <a:lnTo>
                    <a:pt x="27520" y="31823"/>
                  </a:lnTo>
                  <a:lnTo>
                    <a:pt x="27520" y="31690"/>
                  </a:lnTo>
                  <a:lnTo>
                    <a:pt x="27520"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74" name="Google Shape;74;p2"/>
            <p:cNvSpPr/>
            <p:nvPr/>
          </p:nvSpPr>
          <p:spPr>
            <a:xfrm rot="10800000">
              <a:off x="467491" y="2409300"/>
              <a:ext cx="106289" cy="121280"/>
            </a:xfrm>
            <a:custGeom>
              <a:avLst/>
              <a:gdLst/>
              <a:ahLst/>
              <a:cxnLst/>
              <a:rect l="l" t="t" r="r" b="b"/>
              <a:pathLst>
                <a:path w="8040" h="9174" extrusionOk="0">
                  <a:moveTo>
                    <a:pt x="8040" y="0"/>
                  </a:moveTo>
                  <a:lnTo>
                    <a:pt x="1" y="4604"/>
                  </a:lnTo>
                  <a:lnTo>
                    <a:pt x="8040" y="9174"/>
                  </a:lnTo>
                  <a:lnTo>
                    <a:pt x="8040" y="0"/>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75" name="Google Shape;75;p2"/>
            <p:cNvSpPr/>
            <p:nvPr/>
          </p:nvSpPr>
          <p:spPr>
            <a:xfrm rot="10800000">
              <a:off x="338715" y="1876150"/>
              <a:ext cx="363828" cy="421150"/>
            </a:xfrm>
            <a:custGeom>
              <a:avLst/>
              <a:gdLst/>
              <a:ahLst/>
              <a:cxnLst/>
              <a:rect l="l" t="t" r="r" b="b"/>
              <a:pathLst>
                <a:path w="27521" h="31857" extrusionOk="0">
                  <a:moveTo>
                    <a:pt x="1" y="0"/>
                  </a:moveTo>
                  <a:lnTo>
                    <a:pt x="1" y="31857"/>
                  </a:lnTo>
                  <a:lnTo>
                    <a:pt x="27520" y="15845"/>
                  </a:lnTo>
                  <a:lnTo>
                    <a:pt x="1" y="0"/>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76" name="Google Shape;76;p2"/>
            <p:cNvSpPr/>
            <p:nvPr/>
          </p:nvSpPr>
          <p:spPr>
            <a:xfrm rot="10800000">
              <a:off x="338715" y="-227337"/>
              <a:ext cx="727642" cy="420713"/>
            </a:xfrm>
            <a:custGeom>
              <a:avLst/>
              <a:gdLst/>
              <a:ahLst/>
              <a:cxnLst/>
              <a:rect l="l" t="t" r="r" b="b"/>
              <a:pathLst>
                <a:path w="55041" h="31824" extrusionOk="0">
                  <a:moveTo>
                    <a:pt x="27521" y="1"/>
                  </a:moveTo>
                  <a:lnTo>
                    <a:pt x="1" y="15979"/>
                  </a:lnTo>
                  <a:lnTo>
                    <a:pt x="27521" y="31823"/>
                  </a:lnTo>
                  <a:lnTo>
                    <a:pt x="55040" y="15979"/>
                  </a:lnTo>
                  <a:lnTo>
                    <a:pt x="27521" y="1"/>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77" name="Google Shape;77;p2"/>
            <p:cNvSpPr/>
            <p:nvPr/>
          </p:nvSpPr>
          <p:spPr>
            <a:xfrm rot="10800000">
              <a:off x="338715" y="-17866"/>
              <a:ext cx="363828" cy="631942"/>
            </a:xfrm>
            <a:custGeom>
              <a:avLst/>
              <a:gdLst/>
              <a:ahLst/>
              <a:cxnLst/>
              <a:rect l="l" t="t" r="r" b="b"/>
              <a:pathLst>
                <a:path w="27521" h="47802" extrusionOk="0">
                  <a:moveTo>
                    <a:pt x="1" y="1"/>
                  </a:moveTo>
                  <a:lnTo>
                    <a:pt x="1" y="31824"/>
                  </a:lnTo>
                  <a:lnTo>
                    <a:pt x="27520" y="47802"/>
                  </a:lnTo>
                  <a:lnTo>
                    <a:pt x="27520" y="15979"/>
                  </a:lnTo>
                  <a:lnTo>
                    <a:pt x="1"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78" name="Google Shape;78;p2"/>
            <p:cNvSpPr/>
            <p:nvPr/>
          </p:nvSpPr>
          <p:spPr>
            <a:xfrm rot="10800000">
              <a:off x="338715" y="402834"/>
              <a:ext cx="363828" cy="420700"/>
            </a:xfrm>
            <a:custGeom>
              <a:avLst/>
              <a:gdLst/>
              <a:ahLst/>
              <a:cxnLst/>
              <a:rect l="l" t="t" r="r" b="b"/>
              <a:pathLst>
                <a:path w="27521" h="31823" extrusionOk="0">
                  <a:moveTo>
                    <a:pt x="27520" y="0"/>
                  </a:moveTo>
                  <a:lnTo>
                    <a:pt x="1" y="15845"/>
                  </a:lnTo>
                  <a:lnTo>
                    <a:pt x="27520" y="31823"/>
                  </a:lnTo>
                  <a:lnTo>
                    <a:pt x="27520" y="0"/>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79" name="Google Shape;79;p2"/>
            <p:cNvSpPr/>
            <p:nvPr/>
          </p:nvSpPr>
          <p:spPr>
            <a:xfrm rot="10800000">
              <a:off x="-26858" y="402834"/>
              <a:ext cx="365586" cy="420700"/>
            </a:xfrm>
            <a:custGeom>
              <a:avLst/>
              <a:gdLst/>
              <a:ahLst/>
              <a:cxnLst/>
              <a:rect l="l" t="t" r="r" b="b"/>
              <a:pathLst>
                <a:path w="27654" h="31823" extrusionOk="0">
                  <a:moveTo>
                    <a:pt x="0" y="0"/>
                  </a:moveTo>
                  <a:lnTo>
                    <a:pt x="0" y="31823"/>
                  </a:lnTo>
                  <a:lnTo>
                    <a:pt x="27653" y="15845"/>
                  </a:lnTo>
                  <a:lnTo>
                    <a:pt x="0"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80" name="Google Shape;80;p2"/>
            <p:cNvSpPr/>
            <p:nvPr/>
          </p:nvSpPr>
          <p:spPr>
            <a:xfrm rot="10800000">
              <a:off x="-26858" y="823521"/>
              <a:ext cx="365586" cy="422485"/>
            </a:xfrm>
            <a:custGeom>
              <a:avLst/>
              <a:gdLst/>
              <a:ahLst/>
              <a:cxnLst/>
              <a:rect l="l" t="t" r="r" b="b"/>
              <a:pathLst>
                <a:path w="27654" h="31958" extrusionOk="0">
                  <a:moveTo>
                    <a:pt x="0" y="1"/>
                  </a:moveTo>
                  <a:lnTo>
                    <a:pt x="0" y="31957"/>
                  </a:lnTo>
                  <a:lnTo>
                    <a:pt x="27653" y="15979"/>
                  </a:lnTo>
                  <a:lnTo>
                    <a:pt x="0"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81" name="Google Shape;81;p2"/>
            <p:cNvSpPr/>
            <p:nvPr/>
          </p:nvSpPr>
          <p:spPr>
            <a:xfrm rot="10800000">
              <a:off x="702529" y="402834"/>
              <a:ext cx="363828" cy="420700"/>
            </a:xfrm>
            <a:custGeom>
              <a:avLst/>
              <a:gdLst/>
              <a:ahLst/>
              <a:cxnLst/>
              <a:rect l="l" t="t" r="r" b="b"/>
              <a:pathLst>
                <a:path w="27521" h="31823" extrusionOk="0">
                  <a:moveTo>
                    <a:pt x="1" y="0"/>
                  </a:moveTo>
                  <a:lnTo>
                    <a:pt x="1" y="31823"/>
                  </a:lnTo>
                  <a:lnTo>
                    <a:pt x="27521" y="15845"/>
                  </a:lnTo>
                  <a:lnTo>
                    <a:pt x="1" y="0"/>
                  </a:lnTo>
                  <a:close/>
                </a:path>
              </a:pathLst>
            </a:custGeom>
            <a:solidFill>
              <a:srgbClr val="F5340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82" name="Google Shape;82;p2"/>
            <p:cNvSpPr/>
            <p:nvPr/>
          </p:nvSpPr>
          <p:spPr>
            <a:xfrm rot="10800000">
              <a:off x="338715" y="614063"/>
              <a:ext cx="727642" cy="631942"/>
            </a:xfrm>
            <a:custGeom>
              <a:avLst/>
              <a:gdLst/>
              <a:ahLst/>
              <a:cxnLst/>
              <a:rect l="l" t="t" r="r" b="b"/>
              <a:pathLst>
                <a:path w="55041" h="47802" extrusionOk="0">
                  <a:moveTo>
                    <a:pt x="55040" y="1"/>
                  </a:moveTo>
                  <a:lnTo>
                    <a:pt x="27521" y="15979"/>
                  </a:lnTo>
                  <a:lnTo>
                    <a:pt x="1" y="31957"/>
                  </a:lnTo>
                  <a:lnTo>
                    <a:pt x="27521" y="47802"/>
                  </a:lnTo>
                  <a:lnTo>
                    <a:pt x="55040" y="31957"/>
                  </a:lnTo>
                  <a:lnTo>
                    <a:pt x="55040"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83" name="Google Shape;83;p2"/>
            <p:cNvSpPr/>
            <p:nvPr/>
          </p:nvSpPr>
          <p:spPr>
            <a:xfrm rot="10800000">
              <a:off x="1066343" y="823521"/>
              <a:ext cx="365586" cy="422485"/>
            </a:xfrm>
            <a:custGeom>
              <a:avLst/>
              <a:gdLst/>
              <a:ahLst/>
              <a:cxnLst/>
              <a:rect l="l" t="t" r="r" b="b"/>
              <a:pathLst>
                <a:path w="27654" h="31958" extrusionOk="0">
                  <a:moveTo>
                    <a:pt x="27654" y="1"/>
                  </a:moveTo>
                  <a:lnTo>
                    <a:pt x="1" y="15979"/>
                  </a:lnTo>
                  <a:lnTo>
                    <a:pt x="27654" y="31957"/>
                  </a:lnTo>
                  <a:lnTo>
                    <a:pt x="27654" y="1"/>
                  </a:lnTo>
                  <a:close/>
                </a:path>
              </a:pathLst>
            </a:custGeom>
            <a:solidFill>
              <a:srgbClr val="F5340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84" name="Google Shape;84;p2"/>
            <p:cNvSpPr/>
            <p:nvPr/>
          </p:nvSpPr>
          <p:spPr>
            <a:xfrm rot="10800000">
              <a:off x="1066343" y="614063"/>
              <a:ext cx="365586" cy="420700"/>
            </a:xfrm>
            <a:custGeom>
              <a:avLst/>
              <a:gdLst/>
              <a:ahLst/>
              <a:cxnLst/>
              <a:rect l="l" t="t" r="r" b="b"/>
              <a:pathLst>
                <a:path w="27654" h="31823" extrusionOk="0">
                  <a:moveTo>
                    <a:pt x="1" y="0"/>
                  </a:moveTo>
                  <a:lnTo>
                    <a:pt x="1" y="31823"/>
                  </a:lnTo>
                  <a:lnTo>
                    <a:pt x="27654" y="15978"/>
                  </a:lnTo>
                  <a:lnTo>
                    <a:pt x="1" y="0"/>
                  </a:lnTo>
                  <a:close/>
                </a:path>
              </a:pathLst>
            </a:custGeom>
            <a:solidFill>
              <a:srgbClr val="E3651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85" name="Google Shape;85;p2"/>
            <p:cNvSpPr/>
            <p:nvPr/>
          </p:nvSpPr>
          <p:spPr>
            <a:xfrm rot="10800000">
              <a:off x="702529" y="823521"/>
              <a:ext cx="363828" cy="422485"/>
            </a:xfrm>
            <a:custGeom>
              <a:avLst/>
              <a:gdLst/>
              <a:ahLst/>
              <a:cxnLst/>
              <a:rect l="l" t="t" r="r" b="b"/>
              <a:pathLst>
                <a:path w="27521" h="31958" extrusionOk="0">
                  <a:moveTo>
                    <a:pt x="1" y="1"/>
                  </a:moveTo>
                  <a:lnTo>
                    <a:pt x="1" y="31957"/>
                  </a:lnTo>
                  <a:lnTo>
                    <a:pt x="27521" y="15979"/>
                  </a:lnTo>
                  <a:lnTo>
                    <a:pt x="1" y="1"/>
                  </a:lnTo>
                  <a:close/>
                </a:path>
              </a:pathLst>
            </a:custGeom>
            <a:solidFill>
              <a:srgbClr val="FFA73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86" name="Google Shape;86;p2"/>
            <p:cNvSpPr/>
            <p:nvPr/>
          </p:nvSpPr>
          <p:spPr>
            <a:xfrm rot="10800000">
              <a:off x="1431916" y="1455450"/>
              <a:ext cx="363814" cy="420713"/>
            </a:xfrm>
            <a:custGeom>
              <a:avLst/>
              <a:gdLst/>
              <a:ahLst/>
              <a:cxnLst/>
              <a:rect l="l" t="t" r="r" b="b"/>
              <a:pathLst>
                <a:path w="27520" h="31824" extrusionOk="0">
                  <a:moveTo>
                    <a:pt x="27520" y="1"/>
                  </a:moveTo>
                  <a:lnTo>
                    <a:pt x="0" y="15845"/>
                  </a:lnTo>
                  <a:lnTo>
                    <a:pt x="27520" y="31823"/>
                  </a:lnTo>
                  <a:lnTo>
                    <a:pt x="27520"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87" name="Google Shape;87;p2"/>
            <p:cNvSpPr/>
            <p:nvPr/>
          </p:nvSpPr>
          <p:spPr>
            <a:xfrm rot="10800000">
              <a:off x="1680188" y="1146763"/>
              <a:ext cx="170670" cy="196687"/>
            </a:xfrm>
            <a:custGeom>
              <a:avLst/>
              <a:gdLst/>
              <a:ahLst/>
              <a:cxnLst/>
              <a:rect l="l" t="t" r="r" b="b"/>
              <a:pathLst>
                <a:path w="12910" h="14878" extrusionOk="0">
                  <a:moveTo>
                    <a:pt x="1" y="0"/>
                  </a:moveTo>
                  <a:lnTo>
                    <a:pt x="1" y="14877"/>
                  </a:lnTo>
                  <a:lnTo>
                    <a:pt x="12910" y="7505"/>
                  </a:lnTo>
                  <a:lnTo>
                    <a:pt x="134"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88" name="Google Shape;88;p2"/>
            <p:cNvSpPr/>
            <p:nvPr/>
          </p:nvSpPr>
          <p:spPr>
            <a:xfrm rot="10800000">
              <a:off x="1683717" y="1776934"/>
              <a:ext cx="115543" cy="134514"/>
            </a:xfrm>
            <a:custGeom>
              <a:avLst/>
              <a:gdLst/>
              <a:ahLst/>
              <a:cxnLst/>
              <a:rect l="l" t="t" r="r" b="b"/>
              <a:pathLst>
                <a:path w="8740" h="10175" extrusionOk="0">
                  <a:moveTo>
                    <a:pt x="0" y="1"/>
                  </a:moveTo>
                  <a:lnTo>
                    <a:pt x="0" y="10175"/>
                  </a:lnTo>
                  <a:lnTo>
                    <a:pt x="8740" y="5005"/>
                  </a:lnTo>
                  <a:lnTo>
                    <a:pt x="0"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89" name="Google Shape;89;p2"/>
            <p:cNvSpPr/>
            <p:nvPr/>
          </p:nvSpPr>
          <p:spPr>
            <a:xfrm rot="10800000">
              <a:off x="1066343" y="1034750"/>
              <a:ext cx="365586" cy="630184"/>
            </a:xfrm>
            <a:custGeom>
              <a:avLst/>
              <a:gdLst/>
              <a:ahLst/>
              <a:cxnLst/>
              <a:rect l="l" t="t" r="r" b="b"/>
              <a:pathLst>
                <a:path w="27654" h="47669" extrusionOk="0">
                  <a:moveTo>
                    <a:pt x="27654" y="1"/>
                  </a:moveTo>
                  <a:lnTo>
                    <a:pt x="1" y="15845"/>
                  </a:lnTo>
                  <a:lnTo>
                    <a:pt x="1" y="47668"/>
                  </a:lnTo>
                  <a:lnTo>
                    <a:pt x="27521" y="31823"/>
                  </a:lnTo>
                  <a:lnTo>
                    <a:pt x="27654" y="31690"/>
                  </a:lnTo>
                  <a:lnTo>
                    <a:pt x="27654"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90" name="Google Shape;90;p2"/>
            <p:cNvSpPr/>
            <p:nvPr/>
          </p:nvSpPr>
          <p:spPr>
            <a:xfrm rot="10800000">
              <a:off x="1066343" y="1455450"/>
              <a:ext cx="365586" cy="420713"/>
            </a:xfrm>
            <a:custGeom>
              <a:avLst/>
              <a:gdLst/>
              <a:ahLst/>
              <a:cxnLst/>
              <a:rect l="l" t="t" r="r" b="b"/>
              <a:pathLst>
                <a:path w="27654" h="31824" extrusionOk="0">
                  <a:moveTo>
                    <a:pt x="1" y="1"/>
                  </a:moveTo>
                  <a:lnTo>
                    <a:pt x="1" y="31823"/>
                  </a:lnTo>
                  <a:lnTo>
                    <a:pt x="27654" y="15979"/>
                  </a:lnTo>
                  <a:lnTo>
                    <a:pt x="27654" y="15845"/>
                  </a:lnTo>
                  <a:lnTo>
                    <a:pt x="1"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91" name="Google Shape;91;p2"/>
            <p:cNvSpPr/>
            <p:nvPr/>
          </p:nvSpPr>
          <p:spPr>
            <a:xfrm rot="10800000">
              <a:off x="1431916" y="193363"/>
              <a:ext cx="363814" cy="420713"/>
            </a:xfrm>
            <a:custGeom>
              <a:avLst/>
              <a:gdLst/>
              <a:ahLst/>
              <a:cxnLst/>
              <a:rect l="l" t="t" r="r" b="b"/>
              <a:pathLst>
                <a:path w="27520" h="31824" extrusionOk="0">
                  <a:moveTo>
                    <a:pt x="27520" y="1"/>
                  </a:moveTo>
                  <a:lnTo>
                    <a:pt x="0" y="15979"/>
                  </a:lnTo>
                  <a:lnTo>
                    <a:pt x="27520" y="31824"/>
                  </a:lnTo>
                  <a:lnTo>
                    <a:pt x="2752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92" name="Google Shape;92;p2"/>
            <p:cNvSpPr/>
            <p:nvPr/>
          </p:nvSpPr>
          <p:spPr>
            <a:xfrm rot="10800000">
              <a:off x="1795717" y="-227337"/>
              <a:ext cx="363828" cy="420713"/>
            </a:xfrm>
            <a:custGeom>
              <a:avLst/>
              <a:gdLst/>
              <a:ahLst/>
              <a:cxnLst/>
              <a:rect l="l" t="t" r="r" b="b"/>
              <a:pathLst>
                <a:path w="27521" h="31824" extrusionOk="0">
                  <a:moveTo>
                    <a:pt x="1" y="1"/>
                  </a:moveTo>
                  <a:lnTo>
                    <a:pt x="1" y="31823"/>
                  </a:lnTo>
                  <a:lnTo>
                    <a:pt x="27520" y="15979"/>
                  </a:lnTo>
                  <a:lnTo>
                    <a:pt x="1"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93" name="Google Shape;93;p2"/>
            <p:cNvSpPr/>
            <p:nvPr/>
          </p:nvSpPr>
          <p:spPr>
            <a:xfrm rot="10800000">
              <a:off x="1066343" y="-227337"/>
              <a:ext cx="365586" cy="841413"/>
            </a:xfrm>
            <a:custGeom>
              <a:avLst/>
              <a:gdLst/>
              <a:ahLst/>
              <a:cxnLst/>
              <a:rect l="l" t="t" r="r" b="b"/>
              <a:pathLst>
                <a:path w="27654" h="63647" extrusionOk="0">
                  <a:moveTo>
                    <a:pt x="1" y="1"/>
                  </a:moveTo>
                  <a:lnTo>
                    <a:pt x="1" y="31824"/>
                  </a:lnTo>
                  <a:lnTo>
                    <a:pt x="1" y="63646"/>
                  </a:lnTo>
                  <a:lnTo>
                    <a:pt x="27521" y="47802"/>
                  </a:lnTo>
                  <a:lnTo>
                    <a:pt x="27654" y="47802"/>
                  </a:lnTo>
                  <a:lnTo>
                    <a:pt x="27654" y="15979"/>
                  </a:lnTo>
                  <a:lnTo>
                    <a:pt x="1"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94" name="Google Shape;94;p2"/>
            <p:cNvSpPr/>
            <p:nvPr/>
          </p:nvSpPr>
          <p:spPr>
            <a:xfrm rot="10800000">
              <a:off x="1066343" y="402834"/>
              <a:ext cx="365586" cy="420700"/>
            </a:xfrm>
            <a:custGeom>
              <a:avLst/>
              <a:gdLst/>
              <a:ahLst/>
              <a:cxnLst/>
              <a:rect l="l" t="t" r="r" b="b"/>
              <a:pathLst>
                <a:path w="27654" h="31823" extrusionOk="0">
                  <a:moveTo>
                    <a:pt x="27654" y="0"/>
                  </a:moveTo>
                  <a:lnTo>
                    <a:pt x="1" y="15845"/>
                  </a:lnTo>
                  <a:lnTo>
                    <a:pt x="27654" y="31823"/>
                  </a:lnTo>
                  <a:lnTo>
                    <a:pt x="27654"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95" name="Google Shape;95;p2"/>
            <p:cNvSpPr/>
            <p:nvPr/>
          </p:nvSpPr>
          <p:spPr>
            <a:xfrm rot="10800000">
              <a:off x="702529" y="-17866"/>
              <a:ext cx="365586" cy="841400"/>
            </a:xfrm>
            <a:custGeom>
              <a:avLst/>
              <a:gdLst/>
              <a:ahLst/>
              <a:cxnLst/>
              <a:rect l="l" t="t" r="r" b="b"/>
              <a:pathLst>
                <a:path w="27654" h="63646" extrusionOk="0">
                  <a:moveTo>
                    <a:pt x="134" y="0"/>
                  </a:moveTo>
                  <a:lnTo>
                    <a:pt x="1" y="31823"/>
                  </a:lnTo>
                  <a:lnTo>
                    <a:pt x="134" y="31823"/>
                  </a:lnTo>
                  <a:lnTo>
                    <a:pt x="134" y="63646"/>
                  </a:lnTo>
                  <a:lnTo>
                    <a:pt x="27654" y="47668"/>
                  </a:lnTo>
                  <a:lnTo>
                    <a:pt x="27654" y="15845"/>
                  </a:lnTo>
                  <a:lnTo>
                    <a:pt x="134"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sp>
          <p:nvSpPr>
            <p:cNvPr id="96" name="Google Shape;96;p2"/>
            <p:cNvSpPr/>
            <p:nvPr/>
          </p:nvSpPr>
          <p:spPr>
            <a:xfrm rot="10800000">
              <a:off x="702529" y="614063"/>
              <a:ext cx="729400" cy="631942"/>
            </a:xfrm>
            <a:custGeom>
              <a:avLst/>
              <a:gdLst/>
              <a:ahLst/>
              <a:cxnLst/>
              <a:rect l="l" t="t" r="r" b="b"/>
              <a:pathLst>
                <a:path w="55174" h="47802" extrusionOk="0">
                  <a:moveTo>
                    <a:pt x="27654" y="1"/>
                  </a:moveTo>
                  <a:lnTo>
                    <a:pt x="1" y="15979"/>
                  </a:lnTo>
                  <a:lnTo>
                    <a:pt x="1" y="47802"/>
                  </a:lnTo>
                  <a:lnTo>
                    <a:pt x="27654" y="31957"/>
                  </a:lnTo>
                  <a:lnTo>
                    <a:pt x="55174" y="15979"/>
                  </a:lnTo>
                  <a:lnTo>
                    <a:pt x="27654"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667"/>
            </a:p>
          </p:txBody>
        </p:sp>
      </p:grpSp>
    </p:spTree>
    <p:extLst>
      <p:ext uri="{BB962C8B-B14F-4D97-AF65-F5344CB8AC3E}">
        <p14:creationId xmlns:p14="http://schemas.microsoft.com/office/powerpoint/2010/main" val="2062850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09601" y="19026"/>
            <a:ext cx="10972800" cy="796908"/>
          </a:xfrm>
          <a:prstGeom prst="rect">
            <a:avLst/>
          </a:prstGeom>
        </p:spPr>
        <p:txBody>
          <a:bodyPr vert="horz" lIns="99569" tIns="49785" rIns="99569" bIns="49785" rtlCol="0" anchor="ctr">
            <a:normAutofit/>
          </a:bodyPr>
          <a:lstStyle/>
          <a:p>
            <a:r>
              <a:rPr lang="ko-KR" altLang="en-US"/>
              <a:t>마스터 제목 스타일 편집</a:t>
            </a:r>
          </a:p>
        </p:txBody>
      </p:sp>
      <p:sp>
        <p:nvSpPr>
          <p:cNvPr id="3" name="텍스트 개체 틀 2"/>
          <p:cNvSpPr>
            <a:spLocks noGrp="1"/>
          </p:cNvSpPr>
          <p:nvPr>
            <p:ph type="body" idx="1"/>
          </p:nvPr>
        </p:nvSpPr>
        <p:spPr>
          <a:xfrm>
            <a:off x="609601" y="1062021"/>
            <a:ext cx="10972800" cy="5286412"/>
          </a:xfrm>
          <a:prstGeom prst="rect">
            <a:avLst/>
          </a:prstGeom>
        </p:spPr>
        <p:txBody>
          <a:bodyPr vert="horz" lIns="99569" tIns="49785" rIns="99569" bIns="49785"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609601" y="6429399"/>
            <a:ext cx="2844800" cy="292079"/>
          </a:xfrm>
          <a:prstGeom prst="rect">
            <a:avLst/>
          </a:prstGeom>
        </p:spPr>
        <p:txBody>
          <a:bodyPr vert="horz" lIns="99569" tIns="49785" rIns="99569" bIns="49785" rtlCol="0" anchor="ctr"/>
          <a:lstStyle>
            <a:lvl1pPr algn="l">
              <a:defRPr sz="1300">
                <a:solidFill>
                  <a:schemeClr val="tx1">
                    <a:tint val="75000"/>
                  </a:schemeClr>
                </a:solidFill>
              </a:defRPr>
            </a:lvl1pPr>
          </a:lstStyle>
          <a:p>
            <a:fld id="{ED3D6733-6F27-4404-AB51-585418F146E5}" type="datetimeFigureOut">
              <a:rPr lang="ko-KR" altLang="en-US" smtClean="0"/>
              <a:pPr/>
              <a:t>2020-07-21</a:t>
            </a:fld>
            <a:endParaRPr lang="ko-KR" altLang="en-US"/>
          </a:p>
        </p:txBody>
      </p:sp>
      <p:sp>
        <p:nvSpPr>
          <p:cNvPr id="5" name="바닥글 개체 틀 4"/>
          <p:cNvSpPr>
            <a:spLocks noGrp="1"/>
          </p:cNvSpPr>
          <p:nvPr>
            <p:ph type="ftr" sz="quarter" idx="3"/>
          </p:nvPr>
        </p:nvSpPr>
        <p:spPr>
          <a:xfrm>
            <a:off x="4165602" y="6429399"/>
            <a:ext cx="3860800" cy="292079"/>
          </a:xfrm>
          <a:prstGeom prst="rect">
            <a:avLst/>
          </a:prstGeom>
        </p:spPr>
        <p:txBody>
          <a:bodyPr vert="horz" lIns="99569" tIns="49785" rIns="99569" bIns="49785" rtlCol="0" anchor="ctr"/>
          <a:lstStyle>
            <a:lvl1pPr algn="ctr">
              <a:defRPr sz="13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737601" y="6429399"/>
            <a:ext cx="2844800" cy="292079"/>
          </a:xfrm>
          <a:prstGeom prst="rect">
            <a:avLst/>
          </a:prstGeom>
        </p:spPr>
        <p:txBody>
          <a:bodyPr vert="horz" lIns="99569" tIns="49785" rIns="99569" bIns="49785" rtlCol="0" anchor="ctr"/>
          <a:lstStyle>
            <a:lvl1pPr algn="r">
              <a:defRPr sz="1300">
                <a:solidFill>
                  <a:schemeClr val="tx1">
                    <a:tint val="75000"/>
                  </a:schemeClr>
                </a:solidFill>
              </a:defRPr>
            </a:lvl1pPr>
          </a:lstStyle>
          <a:p>
            <a:fld id="{EE6BC638-39B7-4287-91A7-2A3DDA573295}" type="slidenum">
              <a:rPr lang="ko-KR" altLang="en-US" smtClean="0"/>
              <a:pPr/>
              <a:t>‹#›</a:t>
            </a:fld>
            <a:endParaRPr lang="ko-KR" altLang="en-US"/>
          </a:p>
        </p:txBody>
      </p:sp>
    </p:spTree>
    <p:extLst>
      <p:ext uri="{BB962C8B-B14F-4D97-AF65-F5344CB8AC3E}">
        <p14:creationId xmlns:p14="http://schemas.microsoft.com/office/powerpoint/2010/main" val="185608183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txStyles>
    <p:titleStyle>
      <a:lvl1pPr algn="l" defTabSz="995491" rtl="0" eaLnBrk="1" latinLnBrk="1" hangingPunct="1">
        <a:spcBef>
          <a:spcPct val="0"/>
        </a:spcBef>
        <a:buNone/>
        <a:defRPr lang="ko-KR" altLang="en-US" sz="3799" kern="1200">
          <a:solidFill>
            <a:sysClr val="windowText" lastClr="000000"/>
          </a:solidFill>
          <a:latin typeface="맑은 고딕" pitchFamily="50" charset="-127"/>
          <a:ea typeface="맑은 고딕" pitchFamily="50" charset="-127"/>
          <a:cs typeface="+mj-cs"/>
        </a:defRPr>
      </a:lvl1pPr>
    </p:titleStyle>
    <p:bodyStyle>
      <a:lvl1pPr marL="373309" indent="-373309" algn="l" defTabSz="995491" rtl="0" eaLnBrk="1" latinLnBrk="1" hangingPunct="1">
        <a:spcBef>
          <a:spcPct val="20000"/>
        </a:spcBef>
        <a:buFont typeface="Arial" pitchFamily="34" charset="0"/>
        <a:buChar char="•"/>
        <a:defRPr lang="ko-KR" altLang="en-US" sz="2699" kern="1200" smtClean="0">
          <a:solidFill>
            <a:schemeClr val="tx1"/>
          </a:solidFill>
          <a:latin typeface="맑은 고딕" pitchFamily="50" charset="-127"/>
          <a:ea typeface="맑은 고딕" pitchFamily="50" charset="-127"/>
          <a:cs typeface="+mn-cs"/>
        </a:defRPr>
      </a:lvl1pPr>
      <a:lvl2pPr marL="808836" indent="-311091" algn="l" defTabSz="995491" rtl="0" eaLnBrk="1" latinLnBrk="1" hangingPunct="1">
        <a:spcBef>
          <a:spcPct val="20000"/>
        </a:spcBef>
        <a:buFont typeface="Arial" pitchFamily="34" charset="0"/>
        <a:buChar char="–"/>
        <a:defRPr lang="ko-KR" altLang="en-US" sz="2000" kern="1200" smtClean="0">
          <a:solidFill>
            <a:schemeClr val="tx1"/>
          </a:solidFill>
          <a:latin typeface="맑은 고딕" pitchFamily="50" charset="-127"/>
          <a:ea typeface="맑은 고딕" pitchFamily="50" charset="-127"/>
          <a:cs typeface="+mn-cs"/>
        </a:defRPr>
      </a:lvl2pPr>
      <a:lvl3pPr marL="1244364" indent="-248873" algn="l" defTabSz="995491" rtl="0" eaLnBrk="1" latinLnBrk="1" hangingPunct="1">
        <a:spcBef>
          <a:spcPct val="20000"/>
        </a:spcBef>
        <a:buFont typeface="Arial" pitchFamily="34" charset="0"/>
        <a:buChar char="•"/>
        <a:defRPr lang="ko-KR" altLang="en-US" sz="2000" kern="1200" smtClean="0">
          <a:solidFill>
            <a:schemeClr val="tx1"/>
          </a:solidFill>
          <a:latin typeface="맑은 고딕" pitchFamily="50" charset="-127"/>
          <a:ea typeface="맑은 고딕" pitchFamily="50" charset="-127"/>
          <a:cs typeface="+mn-cs"/>
        </a:defRPr>
      </a:lvl3pPr>
      <a:lvl4pPr marL="1742110" indent="-248873" algn="l" defTabSz="995491" rtl="0" eaLnBrk="1" latinLnBrk="1" hangingPunct="1">
        <a:spcBef>
          <a:spcPct val="20000"/>
        </a:spcBef>
        <a:buFont typeface="Arial" pitchFamily="34" charset="0"/>
        <a:buChar char="–"/>
        <a:defRPr lang="ko-KR" altLang="en-US" sz="2000" kern="1200" smtClean="0">
          <a:solidFill>
            <a:schemeClr val="tx1"/>
          </a:solidFill>
          <a:latin typeface="맑은 고딕" pitchFamily="50" charset="-127"/>
          <a:ea typeface="맑은 고딕" pitchFamily="50" charset="-127"/>
          <a:cs typeface="+mn-cs"/>
        </a:defRPr>
      </a:lvl4pPr>
      <a:lvl5pPr marL="2239855" indent="-248873" algn="l" defTabSz="995491" rtl="0" eaLnBrk="1" latinLnBrk="1" hangingPunct="1">
        <a:spcBef>
          <a:spcPct val="20000"/>
        </a:spcBef>
        <a:buFont typeface="Arial" pitchFamily="34" charset="0"/>
        <a:buChar char="»"/>
        <a:defRPr lang="ko-KR" altLang="en-US" sz="2000" kern="1200">
          <a:solidFill>
            <a:schemeClr val="tx1"/>
          </a:solidFill>
          <a:latin typeface="맑은 고딕" pitchFamily="50" charset="-127"/>
          <a:ea typeface="맑은 고딕" pitchFamily="50" charset="-127"/>
          <a:cs typeface="+mn-cs"/>
        </a:defRPr>
      </a:lvl5pPr>
      <a:lvl6pPr marL="2737600" indent="-248873" algn="l" defTabSz="995491" rtl="0" eaLnBrk="1" latinLnBrk="1" hangingPunct="1">
        <a:spcBef>
          <a:spcPct val="20000"/>
        </a:spcBef>
        <a:buFont typeface="Arial" pitchFamily="34" charset="0"/>
        <a:buChar char="•"/>
        <a:defRPr sz="2200" kern="1200">
          <a:solidFill>
            <a:schemeClr val="tx1"/>
          </a:solidFill>
          <a:latin typeface="+mn-lt"/>
          <a:ea typeface="+mn-ea"/>
          <a:cs typeface="+mn-cs"/>
        </a:defRPr>
      </a:lvl6pPr>
      <a:lvl7pPr marL="3235346" indent="-248873" algn="l" defTabSz="995491" rtl="0" eaLnBrk="1" latinLnBrk="1" hangingPunct="1">
        <a:spcBef>
          <a:spcPct val="20000"/>
        </a:spcBef>
        <a:buFont typeface="Arial" pitchFamily="34" charset="0"/>
        <a:buChar char="•"/>
        <a:defRPr sz="2200" kern="1200">
          <a:solidFill>
            <a:schemeClr val="tx1"/>
          </a:solidFill>
          <a:latin typeface="+mn-lt"/>
          <a:ea typeface="+mn-ea"/>
          <a:cs typeface="+mn-cs"/>
        </a:defRPr>
      </a:lvl7pPr>
      <a:lvl8pPr marL="3733091" indent="-248873" algn="l" defTabSz="995491" rtl="0" eaLnBrk="1" latinLnBrk="1" hangingPunct="1">
        <a:spcBef>
          <a:spcPct val="20000"/>
        </a:spcBef>
        <a:buFont typeface="Arial" pitchFamily="34" charset="0"/>
        <a:buChar char="•"/>
        <a:defRPr sz="2200" kern="1200">
          <a:solidFill>
            <a:schemeClr val="tx1"/>
          </a:solidFill>
          <a:latin typeface="+mn-lt"/>
          <a:ea typeface="+mn-ea"/>
          <a:cs typeface="+mn-cs"/>
        </a:defRPr>
      </a:lvl8pPr>
      <a:lvl9pPr marL="4230837" indent="-248873" algn="l" defTabSz="995491" rtl="0" eaLnBrk="1" latinLnBrk="1"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ko-KR"/>
      </a:defPPr>
      <a:lvl1pPr marL="0" algn="l" defTabSz="995491" rtl="0" eaLnBrk="1" latinLnBrk="1" hangingPunct="1">
        <a:defRPr sz="2000" kern="1200">
          <a:solidFill>
            <a:schemeClr val="tx1"/>
          </a:solidFill>
          <a:latin typeface="+mn-lt"/>
          <a:ea typeface="+mn-ea"/>
          <a:cs typeface="+mn-cs"/>
        </a:defRPr>
      </a:lvl1pPr>
      <a:lvl2pPr marL="497745" algn="l" defTabSz="995491" rtl="0" eaLnBrk="1" latinLnBrk="1" hangingPunct="1">
        <a:defRPr sz="2000" kern="1200">
          <a:solidFill>
            <a:schemeClr val="tx1"/>
          </a:solidFill>
          <a:latin typeface="+mn-lt"/>
          <a:ea typeface="+mn-ea"/>
          <a:cs typeface="+mn-cs"/>
        </a:defRPr>
      </a:lvl2pPr>
      <a:lvl3pPr marL="995491" algn="l" defTabSz="995491" rtl="0" eaLnBrk="1" latinLnBrk="1" hangingPunct="1">
        <a:defRPr sz="2000" kern="1200">
          <a:solidFill>
            <a:schemeClr val="tx1"/>
          </a:solidFill>
          <a:latin typeface="+mn-lt"/>
          <a:ea typeface="+mn-ea"/>
          <a:cs typeface="+mn-cs"/>
        </a:defRPr>
      </a:lvl3pPr>
      <a:lvl4pPr marL="1493236" algn="l" defTabSz="995491" rtl="0" eaLnBrk="1" latinLnBrk="1" hangingPunct="1">
        <a:defRPr sz="2000" kern="1200">
          <a:solidFill>
            <a:schemeClr val="tx1"/>
          </a:solidFill>
          <a:latin typeface="+mn-lt"/>
          <a:ea typeface="+mn-ea"/>
          <a:cs typeface="+mn-cs"/>
        </a:defRPr>
      </a:lvl4pPr>
      <a:lvl5pPr marL="1990982" algn="l" defTabSz="995491" rtl="0" eaLnBrk="1" latinLnBrk="1" hangingPunct="1">
        <a:defRPr sz="2000" kern="1200">
          <a:solidFill>
            <a:schemeClr val="tx1"/>
          </a:solidFill>
          <a:latin typeface="+mn-lt"/>
          <a:ea typeface="+mn-ea"/>
          <a:cs typeface="+mn-cs"/>
        </a:defRPr>
      </a:lvl5pPr>
      <a:lvl6pPr marL="2488727" algn="l" defTabSz="995491" rtl="0" eaLnBrk="1" latinLnBrk="1" hangingPunct="1">
        <a:defRPr sz="2000" kern="1200">
          <a:solidFill>
            <a:schemeClr val="tx1"/>
          </a:solidFill>
          <a:latin typeface="+mn-lt"/>
          <a:ea typeface="+mn-ea"/>
          <a:cs typeface="+mn-cs"/>
        </a:defRPr>
      </a:lvl6pPr>
      <a:lvl7pPr marL="2986473" algn="l" defTabSz="995491" rtl="0" eaLnBrk="1" latinLnBrk="1" hangingPunct="1">
        <a:defRPr sz="2000" kern="1200">
          <a:solidFill>
            <a:schemeClr val="tx1"/>
          </a:solidFill>
          <a:latin typeface="+mn-lt"/>
          <a:ea typeface="+mn-ea"/>
          <a:cs typeface="+mn-cs"/>
        </a:defRPr>
      </a:lvl7pPr>
      <a:lvl8pPr marL="3484219" algn="l" defTabSz="995491" rtl="0" eaLnBrk="1" latinLnBrk="1" hangingPunct="1">
        <a:defRPr sz="2000" kern="1200">
          <a:solidFill>
            <a:schemeClr val="tx1"/>
          </a:solidFill>
          <a:latin typeface="+mn-lt"/>
          <a:ea typeface="+mn-ea"/>
          <a:cs typeface="+mn-cs"/>
        </a:defRPr>
      </a:lvl8pPr>
      <a:lvl9pPr marL="3981964" algn="l" defTabSz="995491" rtl="0" eaLnBrk="1" latinLnBrk="1"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9E6E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Barlow Condensed SemiBold"/>
              <a:buNone/>
              <a:defRPr sz="2800">
                <a:solidFill>
                  <a:srgbClr val="434343"/>
                </a:solidFill>
                <a:latin typeface="Barlow Condensed SemiBold"/>
                <a:ea typeface="Barlow Condensed SemiBold"/>
                <a:cs typeface="Barlow Condensed SemiBold"/>
                <a:sym typeface="Barlow Condensed SemiBold"/>
              </a:defRPr>
            </a:lvl1pPr>
            <a:lvl2pPr lvl="1">
              <a:spcBef>
                <a:spcPts val="0"/>
              </a:spcBef>
              <a:spcAft>
                <a:spcPts val="0"/>
              </a:spcAft>
              <a:buClr>
                <a:srgbClr val="434343"/>
              </a:buClr>
              <a:buSzPts val="2800"/>
              <a:buFont typeface="Barlow Condensed SemiBold"/>
              <a:buNone/>
              <a:defRPr sz="2800">
                <a:solidFill>
                  <a:srgbClr val="434343"/>
                </a:solidFill>
                <a:latin typeface="Barlow Condensed SemiBold"/>
                <a:ea typeface="Barlow Condensed SemiBold"/>
                <a:cs typeface="Barlow Condensed SemiBold"/>
                <a:sym typeface="Barlow Condensed SemiBold"/>
              </a:defRPr>
            </a:lvl2pPr>
            <a:lvl3pPr lvl="2">
              <a:spcBef>
                <a:spcPts val="0"/>
              </a:spcBef>
              <a:spcAft>
                <a:spcPts val="0"/>
              </a:spcAft>
              <a:buClr>
                <a:srgbClr val="434343"/>
              </a:buClr>
              <a:buSzPts val="2800"/>
              <a:buFont typeface="Barlow Condensed SemiBold"/>
              <a:buNone/>
              <a:defRPr sz="2800">
                <a:solidFill>
                  <a:srgbClr val="434343"/>
                </a:solidFill>
                <a:latin typeface="Barlow Condensed SemiBold"/>
                <a:ea typeface="Barlow Condensed SemiBold"/>
                <a:cs typeface="Barlow Condensed SemiBold"/>
                <a:sym typeface="Barlow Condensed SemiBold"/>
              </a:defRPr>
            </a:lvl3pPr>
            <a:lvl4pPr lvl="3">
              <a:spcBef>
                <a:spcPts val="0"/>
              </a:spcBef>
              <a:spcAft>
                <a:spcPts val="0"/>
              </a:spcAft>
              <a:buClr>
                <a:srgbClr val="434343"/>
              </a:buClr>
              <a:buSzPts val="2800"/>
              <a:buFont typeface="Barlow Condensed SemiBold"/>
              <a:buNone/>
              <a:defRPr sz="2800">
                <a:solidFill>
                  <a:srgbClr val="434343"/>
                </a:solidFill>
                <a:latin typeface="Barlow Condensed SemiBold"/>
                <a:ea typeface="Barlow Condensed SemiBold"/>
                <a:cs typeface="Barlow Condensed SemiBold"/>
                <a:sym typeface="Barlow Condensed SemiBold"/>
              </a:defRPr>
            </a:lvl4pPr>
            <a:lvl5pPr lvl="4">
              <a:spcBef>
                <a:spcPts val="0"/>
              </a:spcBef>
              <a:spcAft>
                <a:spcPts val="0"/>
              </a:spcAft>
              <a:buClr>
                <a:srgbClr val="434343"/>
              </a:buClr>
              <a:buSzPts val="2800"/>
              <a:buFont typeface="Barlow Condensed SemiBold"/>
              <a:buNone/>
              <a:defRPr sz="2800">
                <a:solidFill>
                  <a:srgbClr val="434343"/>
                </a:solidFill>
                <a:latin typeface="Barlow Condensed SemiBold"/>
                <a:ea typeface="Barlow Condensed SemiBold"/>
                <a:cs typeface="Barlow Condensed SemiBold"/>
                <a:sym typeface="Barlow Condensed SemiBold"/>
              </a:defRPr>
            </a:lvl5pPr>
            <a:lvl6pPr lvl="5">
              <a:spcBef>
                <a:spcPts val="0"/>
              </a:spcBef>
              <a:spcAft>
                <a:spcPts val="0"/>
              </a:spcAft>
              <a:buClr>
                <a:srgbClr val="434343"/>
              </a:buClr>
              <a:buSzPts val="2800"/>
              <a:buFont typeface="Barlow Condensed SemiBold"/>
              <a:buNone/>
              <a:defRPr sz="2800">
                <a:solidFill>
                  <a:srgbClr val="434343"/>
                </a:solidFill>
                <a:latin typeface="Barlow Condensed SemiBold"/>
                <a:ea typeface="Barlow Condensed SemiBold"/>
                <a:cs typeface="Barlow Condensed SemiBold"/>
                <a:sym typeface="Barlow Condensed SemiBold"/>
              </a:defRPr>
            </a:lvl6pPr>
            <a:lvl7pPr lvl="6">
              <a:spcBef>
                <a:spcPts val="0"/>
              </a:spcBef>
              <a:spcAft>
                <a:spcPts val="0"/>
              </a:spcAft>
              <a:buClr>
                <a:srgbClr val="434343"/>
              </a:buClr>
              <a:buSzPts val="2800"/>
              <a:buFont typeface="Barlow Condensed SemiBold"/>
              <a:buNone/>
              <a:defRPr sz="2800">
                <a:solidFill>
                  <a:srgbClr val="434343"/>
                </a:solidFill>
                <a:latin typeface="Barlow Condensed SemiBold"/>
                <a:ea typeface="Barlow Condensed SemiBold"/>
                <a:cs typeface="Barlow Condensed SemiBold"/>
                <a:sym typeface="Barlow Condensed SemiBold"/>
              </a:defRPr>
            </a:lvl7pPr>
            <a:lvl8pPr lvl="7">
              <a:spcBef>
                <a:spcPts val="0"/>
              </a:spcBef>
              <a:spcAft>
                <a:spcPts val="0"/>
              </a:spcAft>
              <a:buClr>
                <a:srgbClr val="434343"/>
              </a:buClr>
              <a:buSzPts val="2800"/>
              <a:buFont typeface="Barlow Condensed SemiBold"/>
              <a:buNone/>
              <a:defRPr sz="2800">
                <a:solidFill>
                  <a:srgbClr val="434343"/>
                </a:solidFill>
                <a:latin typeface="Barlow Condensed SemiBold"/>
                <a:ea typeface="Barlow Condensed SemiBold"/>
                <a:cs typeface="Barlow Condensed SemiBold"/>
                <a:sym typeface="Barlow Condensed SemiBold"/>
              </a:defRPr>
            </a:lvl8pPr>
            <a:lvl9pPr lvl="8">
              <a:spcBef>
                <a:spcPts val="0"/>
              </a:spcBef>
              <a:spcAft>
                <a:spcPts val="0"/>
              </a:spcAft>
              <a:buClr>
                <a:srgbClr val="434343"/>
              </a:buClr>
              <a:buSzPts val="2800"/>
              <a:buFont typeface="Barlow Condensed SemiBold"/>
              <a:buNone/>
              <a:defRPr sz="2800">
                <a:solidFill>
                  <a:srgbClr val="434343"/>
                </a:solidFill>
                <a:latin typeface="Barlow Condensed SemiBold"/>
                <a:ea typeface="Barlow Condensed SemiBold"/>
                <a:cs typeface="Barlow Condensed SemiBold"/>
                <a:sym typeface="Barlow Condensed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Arvo"/>
              <a:buChar char="●"/>
              <a:defRPr sz="1800">
                <a:solidFill>
                  <a:srgbClr val="434343"/>
                </a:solidFill>
                <a:latin typeface="Arvo"/>
                <a:ea typeface="Arvo"/>
                <a:cs typeface="Arvo"/>
                <a:sym typeface="Arvo"/>
              </a:defRPr>
            </a:lvl1pPr>
            <a:lvl2pPr marL="914400" lvl="1" indent="-317500">
              <a:lnSpc>
                <a:spcPct val="115000"/>
              </a:lnSpc>
              <a:spcBef>
                <a:spcPts val="1600"/>
              </a:spcBef>
              <a:spcAft>
                <a:spcPts val="0"/>
              </a:spcAft>
              <a:buClr>
                <a:srgbClr val="434343"/>
              </a:buClr>
              <a:buSzPts val="1400"/>
              <a:buFont typeface="Arvo"/>
              <a:buChar char="○"/>
              <a:defRPr>
                <a:solidFill>
                  <a:srgbClr val="434343"/>
                </a:solidFill>
                <a:latin typeface="Arvo"/>
                <a:ea typeface="Arvo"/>
                <a:cs typeface="Arvo"/>
                <a:sym typeface="Arvo"/>
              </a:defRPr>
            </a:lvl2pPr>
            <a:lvl3pPr marL="1371600" lvl="2" indent="-317500">
              <a:lnSpc>
                <a:spcPct val="115000"/>
              </a:lnSpc>
              <a:spcBef>
                <a:spcPts val="1600"/>
              </a:spcBef>
              <a:spcAft>
                <a:spcPts val="0"/>
              </a:spcAft>
              <a:buClr>
                <a:srgbClr val="434343"/>
              </a:buClr>
              <a:buSzPts val="1400"/>
              <a:buFont typeface="Arvo"/>
              <a:buChar char="■"/>
              <a:defRPr>
                <a:solidFill>
                  <a:srgbClr val="434343"/>
                </a:solidFill>
                <a:latin typeface="Arvo"/>
                <a:ea typeface="Arvo"/>
                <a:cs typeface="Arvo"/>
                <a:sym typeface="Arvo"/>
              </a:defRPr>
            </a:lvl3pPr>
            <a:lvl4pPr marL="1828800" lvl="3" indent="-317500">
              <a:lnSpc>
                <a:spcPct val="115000"/>
              </a:lnSpc>
              <a:spcBef>
                <a:spcPts val="1600"/>
              </a:spcBef>
              <a:spcAft>
                <a:spcPts val="0"/>
              </a:spcAft>
              <a:buClr>
                <a:srgbClr val="434343"/>
              </a:buClr>
              <a:buSzPts val="1400"/>
              <a:buFont typeface="Arvo"/>
              <a:buChar char="●"/>
              <a:defRPr>
                <a:solidFill>
                  <a:srgbClr val="434343"/>
                </a:solidFill>
                <a:latin typeface="Arvo"/>
                <a:ea typeface="Arvo"/>
                <a:cs typeface="Arvo"/>
                <a:sym typeface="Arvo"/>
              </a:defRPr>
            </a:lvl4pPr>
            <a:lvl5pPr marL="2286000" lvl="4" indent="-317500">
              <a:lnSpc>
                <a:spcPct val="115000"/>
              </a:lnSpc>
              <a:spcBef>
                <a:spcPts val="1600"/>
              </a:spcBef>
              <a:spcAft>
                <a:spcPts val="0"/>
              </a:spcAft>
              <a:buClr>
                <a:srgbClr val="434343"/>
              </a:buClr>
              <a:buSzPts val="1400"/>
              <a:buFont typeface="Arvo"/>
              <a:buChar char="○"/>
              <a:defRPr>
                <a:solidFill>
                  <a:srgbClr val="434343"/>
                </a:solidFill>
                <a:latin typeface="Arvo"/>
                <a:ea typeface="Arvo"/>
                <a:cs typeface="Arvo"/>
                <a:sym typeface="Arvo"/>
              </a:defRPr>
            </a:lvl5pPr>
            <a:lvl6pPr marL="2743200" lvl="5" indent="-317500">
              <a:lnSpc>
                <a:spcPct val="115000"/>
              </a:lnSpc>
              <a:spcBef>
                <a:spcPts val="1600"/>
              </a:spcBef>
              <a:spcAft>
                <a:spcPts val="0"/>
              </a:spcAft>
              <a:buClr>
                <a:srgbClr val="434343"/>
              </a:buClr>
              <a:buSzPts val="1400"/>
              <a:buFont typeface="Arvo"/>
              <a:buChar char="■"/>
              <a:defRPr>
                <a:solidFill>
                  <a:srgbClr val="434343"/>
                </a:solidFill>
                <a:latin typeface="Arvo"/>
                <a:ea typeface="Arvo"/>
                <a:cs typeface="Arvo"/>
                <a:sym typeface="Arvo"/>
              </a:defRPr>
            </a:lvl6pPr>
            <a:lvl7pPr marL="3200400" lvl="6" indent="-317500">
              <a:lnSpc>
                <a:spcPct val="115000"/>
              </a:lnSpc>
              <a:spcBef>
                <a:spcPts val="1600"/>
              </a:spcBef>
              <a:spcAft>
                <a:spcPts val="0"/>
              </a:spcAft>
              <a:buClr>
                <a:srgbClr val="434343"/>
              </a:buClr>
              <a:buSzPts val="1400"/>
              <a:buFont typeface="Arvo"/>
              <a:buChar char="●"/>
              <a:defRPr>
                <a:solidFill>
                  <a:srgbClr val="434343"/>
                </a:solidFill>
                <a:latin typeface="Arvo"/>
                <a:ea typeface="Arvo"/>
                <a:cs typeface="Arvo"/>
                <a:sym typeface="Arvo"/>
              </a:defRPr>
            </a:lvl7pPr>
            <a:lvl8pPr marL="3657600" lvl="7" indent="-317500">
              <a:lnSpc>
                <a:spcPct val="115000"/>
              </a:lnSpc>
              <a:spcBef>
                <a:spcPts val="1600"/>
              </a:spcBef>
              <a:spcAft>
                <a:spcPts val="0"/>
              </a:spcAft>
              <a:buClr>
                <a:srgbClr val="434343"/>
              </a:buClr>
              <a:buSzPts val="1400"/>
              <a:buFont typeface="Arvo"/>
              <a:buChar char="○"/>
              <a:defRPr>
                <a:solidFill>
                  <a:srgbClr val="434343"/>
                </a:solidFill>
                <a:latin typeface="Arvo"/>
                <a:ea typeface="Arvo"/>
                <a:cs typeface="Arvo"/>
                <a:sym typeface="Arvo"/>
              </a:defRPr>
            </a:lvl8pPr>
            <a:lvl9pPr marL="4114800" lvl="8" indent="-317500">
              <a:lnSpc>
                <a:spcPct val="115000"/>
              </a:lnSpc>
              <a:spcBef>
                <a:spcPts val="1600"/>
              </a:spcBef>
              <a:spcAft>
                <a:spcPts val="1600"/>
              </a:spcAft>
              <a:buClr>
                <a:srgbClr val="434343"/>
              </a:buClr>
              <a:buSzPts val="1400"/>
              <a:buFont typeface="Arvo"/>
              <a:buChar char="■"/>
              <a:defRPr>
                <a:solidFill>
                  <a:srgbClr val="434343"/>
                </a:solidFill>
                <a:latin typeface="Arvo"/>
                <a:ea typeface="Arvo"/>
                <a:cs typeface="Arvo"/>
                <a:sym typeface="Arv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EE6BC638-39B7-4287-91A7-2A3DDA573295}" type="slidenum">
              <a:rPr lang="ko-KR" altLang="en-US" smtClean="0"/>
              <a:pPr/>
              <a:t>‹#›</a:t>
            </a:fld>
            <a:endParaRPr lang="ko-KR" altLang="en-US"/>
          </a:p>
        </p:txBody>
      </p:sp>
    </p:spTree>
    <p:extLst>
      <p:ext uri="{BB962C8B-B14F-4D97-AF65-F5344CB8AC3E}">
        <p14:creationId xmlns:p14="http://schemas.microsoft.com/office/powerpoint/2010/main" val="207202361"/>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3" r:id="rId3"/>
    <p:sldLayoutId id="2147483714" r:id="rId4"/>
    <p:sldLayoutId id="2147483715" r:id="rId5"/>
    <p:sldLayoutId id="2147483716" r:id="rId6"/>
    <p:sldLayoutId id="2147483866" r:id="rId7"/>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1" cy="711081"/>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600" y="1138426"/>
            <a:ext cx="10972801" cy="4987739"/>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defTabSz="1218987"/>
            <a:fld id="{425404F2-BE9A-4460-8815-8F645183555F}" type="datetimeFigureOut">
              <a:rPr lang="en-US" smtClean="0">
                <a:solidFill>
                  <a:prstClr val="black">
                    <a:tint val="75000"/>
                  </a:prstClr>
                </a:solidFill>
              </a:rPr>
              <a:pPr defTabSz="1218987"/>
              <a:t>7/21/2020</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defTabSz="1218987"/>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defTabSz="1218987"/>
            <a:fld id="{96E69268-9C8B-4EBF-A9EE-DC5DC2D48DC3}" type="slidenum">
              <a:rPr lang="en-US" smtClean="0">
                <a:solidFill>
                  <a:prstClr val="black">
                    <a:tint val="75000"/>
                  </a:prstClr>
                </a:solidFill>
              </a:rPr>
              <a:pPr defTabSz="1218987"/>
              <a:t>‹#›</a:t>
            </a:fld>
            <a:endParaRPr lang="en-US">
              <a:solidFill>
                <a:prstClr val="black">
                  <a:tint val="75000"/>
                </a:prstClr>
              </a:solidFill>
            </a:endParaRPr>
          </a:p>
        </p:txBody>
      </p:sp>
    </p:spTree>
    <p:extLst>
      <p:ext uri="{BB962C8B-B14F-4D97-AF65-F5344CB8AC3E}">
        <p14:creationId xmlns:p14="http://schemas.microsoft.com/office/powerpoint/2010/main" val="300023017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Lst>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9.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23.jpe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1.xml"/><Relationship Id="rId7" Type="http://schemas.openxmlformats.org/officeDocument/2006/relationships/image" Target="../media/image3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3.png"/><Relationship Id="rId5" Type="http://schemas.openxmlformats.org/officeDocument/2006/relationships/image" Target="../media/image25.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12.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11.xml"/><Relationship Id="rId7" Type="http://schemas.openxmlformats.org/officeDocument/2006/relationships/image" Target="../media/image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5.png"/><Relationship Id="rId5" Type="http://schemas.microsoft.com/office/2011/relationships/inkAction" Target="../ink/inkAction1.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8.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8.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chart" Target="../charts/char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1.xml"/><Relationship Id="rId7" Type="http://schemas.openxmlformats.org/officeDocument/2006/relationships/diagramColors" Target="../diagrams/colors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48F703AE-AB9F-430A-8ADF-09690103542C}"/>
              </a:ext>
            </a:extLst>
          </p:cNvPr>
          <p:cNvSpPr>
            <a:spLocks noGrp="1"/>
          </p:cNvSpPr>
          <p:nvPr>
            <p:ph type="ctrTitle"/>
          </p:nvPr>
        </p:nvSpPr>
        <p:spPr>
          <a:xfrm>
            <a:off x="2659225" y="928394"/>
            <a:ext cx="7404000" cy="1841049"/>
          </a:xfrm>
        </p:spPr>
        <p:txBody>
          <a:bodyPr/>
          <a:lstStyle/>
          <a:p>
            <a:pPr algn="ctr"/>
            <a:r>
              <a:rPr lang="en-US" err="1"/>
              <a:t>PetAid</a:t>
            </a:r>
            <a:r>
              <a:rPr lang="en-US"/>
              <a:t> Harness</a:t>
            </a:r>
          </a:p>
        </p:txBody>
      </p:sp>
      <p:sp>
        <p:nvSpPr>
          <p:cNvPr id="8" name="Subtitle 1">
            <a:extLst>
              <a:ext uri="{FF2B5EF4-FFF2-40B4-BE49-F238E27FC236}">
                <a16:creationId xmlns:a16="http://schemas.microsoft.com/office/drawing/2014/main" id="{78FF6598-5D49-4A06-8B02-E456A24FBC29}"/>
              </a:ext>
            </a:extLst>
          </p:cNvPr>
          <p:cNvSpPr>
            <a:spLocks noGrp="1"/>
          </p:cNvSpPr>
          <p:nvPr>
            <p:ph type="subTitle" idx="4294967295"/>
          </p:nvPr>
        </p:nvSpPr>
        <p:spPr>
          <a:xfrm>
            <a:off x="2673934" y="2769443"/>
            <a:ext cx="6858841" cy="3612696"/>
          </a:xfrm>
        </p:spPr>
        <p:txBody>
          <a:bodyPr/>
          <a:lstStyle/>
          <a:p>
            <a:pPr marL="0" lvl="0" indent="0" algn="ctr" defTabSz="457200">
              <a:lnSpc>
                <a:spcPct val="150000"/>
              </a:lnSpc>
              <a:buClrTx/>
              <a:buSzTx/>
              <a:buNone/>
            </a:pPr>
            <a:r>
              <a:rPr lang="en-US" kern="1200">
                <a:solidFill>
                  <a:schemeClr val="bg1"/>
                </a:solidFill>
                <a:latin typeface="Arial" panose="020B0604020202020204"/>
                <a:ea typeface="+mn-ea"/>
                <a:cs typeface="+mn-cs"/>
              </a:rPr>
              <a:t>Department of Electrical and Computer Engineering</a:t>
            </a:r>
          </a:p>
          <a:p>
            <a:pPr marL="0" lvl="0" indent="0" algn="ctr" defTabSz="457200">
              <a:lnSpc>
                <a:spcPct val="150000"/>
              </a:lnSpc>
              <a:buClrTx/>
              <a:buSzTx/>
              <a:buNone/>
            </a:pPr>
            <a:r>
              <a:rPr lang="en-US" kern="1200">
                <a:solidFill>
                  <a:schemeClr val="bg1"/>
                </a:solidFill>
                <a:latin typeface="Arial" panose="020B0604020202020204"/>
                <a:ea typeface="+mn-ea"/>
                <a:cs typeface="+mn-cs"/>
              </a:rPr>
              <a:t>University of Central Florida</a:t>
            </a:r>
          </a:p>
          <a:p>
            <a:pPr marL="0" lvl="0" indent="0" algn="ctr" defTabSz="457200">
              <a:lnSpc>
                <a:spcPct val="150000"/>
              </a:lnSpc>
              <a:buClrTx/>
              <a:buSzTx/>
              <a:buNone/>
            </a:pPr>
            <a:r>
              <a:rPr lang="en-US" kern="1200">
                <a:solidFill>
                  <a:schemeClr val="bg1"/>
                </a:solidFill>
                <a:latin typeface="Arial" panose="020B0604020202020204"/>
                <a:ea typeface="+mn-ea"/>
                <a:cs typeface="+mn-cs"/>
              </a:rPr>
              <a:t>Dr. Richie</a:t>
            </a:r>
          </a:p>
          <a:p>
            <a:pPr marL="0" lvl="0" indent="0" algn="ctr" defTabSz="457200">
              <a:lnSpc>
                <a:spcPct val="150000"/>
              </a:lnSpc>
              <a:buClrTx/>
              <a:buSzTx/>
              <a:buNone/>
            </a:pPr>
            <a:r>
              <a:rPr lang="en-US" kern="1200">
                <a:solidFill>
                  <a:schemeClr val="bg1"/>
                </a:solidFill>
                <a:latin typeface="Arial" panose="020B0604020202020204"/>
                <a:ea typeface="+mn-ea"/>
                <a:cs typeface="+mn-cs"/>
              </a:rPr>
              <a:t>Group 8</a:t>
            </a:r>
          </a:p>
          <a:p>
            <a:pPr marL="0" lvl="0" indent="0" algn="ctr" defTabSz="457200">
              <a:lnSpc>
                <a:spcPct val="150000"/>
              </a:lnSpc>
              <a:buClrTx/>
              <a:buSzTx/>
              <a:buNone/>
            </a:pPr>
            <a:r>
              <a:rPr lang="en-US" kern="1200">
                <a:solidFill>
                  <a:schemeClr val="bg1"/>
                </a:solidFill>
                <a:latin typeface="Arial" panose="020B0604020202020204"/>
              </a:rPr>
              <a:t>Pascal </a:t>
            </a:r>
            <a:r>
              <a:rPr lang="en-US" kern="1200" dirty="0" err="1">
                <a:solidFill>
                  <a:schemeClr val="bg1"/>
                </a:solidFill>
                <a:latin typeface="Arial" panose="020B0604020202020204"/>
              </a:rPr>
              <a:t>Bahms</a:t>
            </a:r>
            <a:r>
              <a:rPr lang="en-US" kern="1200">
                <a:solidFill>
                  <a:schemeClr val="bg1"/>
                </a:solidFill>
                <a:latin typeface="Arial" panose="020B0604020202020204"/>
              </a:rPr>
              <a:t> – EE</a:t>
            </a:r>
          </a:p>
          <a:p>
            <a:pPr marL="0" lvl="0" indent="0" algn="ctr" defTabSz="457200">
              <a:lnSpc>
                <a:spcPct val="150000"/>
              </a:lnSpc>
              <a:buClrTx/>
              <a:buSzTx/>
              <a:buNone/>
            </a:pPr>
            <a:r>
              <a:rPr lang="en-US" kern="1200">
                <a:solidFill>
                  <a:schemeClr val="bg1"/>
                </a:solidFill>
                <a:latin typeface="Arial" panose="020B0604020202020204"/>
                <a:ea typeface="+mn-ea"/>
                <a:cs typeface="+mn-cs"/>
              </a:rPr>
              <a:t>Pedro Rocha –  EE</a:t>
            </a:r>
          </a:p>
          <a:p>
            <a:pPr marL="0" lvl="0" indent="0" algn="ctr" defTabSz="457200">
              <a:lnSpc>
                <a:spcPct val="150000"/>
              </a:lnSpc>
              <a:buClrTx/>
              <a:buSzTx/>
              <a:buNone/>
            </a:pPr>
            <a:r>
              <a:rPr lang="en-US" kern="1200">
                <a:solidFill>
                  <a:schemeClr val="bg1"/>
                </a:solidFill>
                <a:latin typeface="Arial" panose="020B0604020202020204"/>
                <a:ea typeface="+mn-ea"/>
                <a:cs typeface="+mn-cs"/>
              </a:rPr>
              <a:t>Edgar Gonzalez – EE</a:t>
            </a:r>
          </a:p>
          <a:p>
            <a:pPr marL="0" indent="0" algn="ctr" defTabSz="457200">
              <a:lnSpc>
                <a:spcPct val="150000"/>
              </a:lnSpc>
              <a:buClrTx/>
              <a:buSzTx/>
              <a:buNone/>
            </a:pPr>
            <a:r>
              <a:rPr lang="en-US" kern="1200">
                <a:solidFill>
                  <a:schemeClr val="bg1"/>
                </a:solidFill>
                <a:latin typeface="Arial" panose="020B0604020202020204"/>
              </a:rPr>
              <a:t>Adam Henderson – </a:t>
            </a:r>
            <a:r>
              <a:rPr lang="en-US" kern="1200" err="1">
                <a:solidFill>
                  <a:schemeClr val="bg1"/>
                </a:solidFill>
                <a:latin typeface="Arial" panose="020B0604020202020204"/>
              </a:rPr>
              <a:t>CpE</a:t>
            </a:r>
            <a:endParaRPr lang="en-US" kern="1200">
              <a:solidFill>
                <a:schemeClr val="bg1"/>
              </a:solidFill>
              <a:latin typeface="Arial" panose="020B0604020202020204"/>
            </a:endParaRPr>
          </a:p>
          <a:p>
            <a:pPr marL="0" lvl="0" indent="0" algn="ctr" defTabSz="457200">
              <a:lnSpc>
                <a:spcPct val="150000"/>
              </a:lnSpc>
              <a:buClrTx/>
              <a:buSzTx/>
              <a:buNone/>
            </a:pPr>
            <a:endParaRPr lang="en-US" sz="1600">
              <a:solidFill>
                <a:schemeClr val="bg1"/>
              </a:solidFill>
            </a:endParaRPr>
          </a:p>
        </p:txBody>
      </p:sp>
      <p:pic>
        <p:nvPicPr>
          <p:cNvPr id="7" name="Audio 6">
            <a:hlinkClick r:id="" action="ppaction://media"/>
            <a:extLst>
              <a:ext uri="{FF2B5EF4-FFF2-40B4-BE49-F238E27FC236}">
                <a16:creationId xmlns:a16="http://schemas.microsoft.com/office/drawing/2014/main" id="{83EC5922-AD59-4C91-9962-27CD1FB743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41232658"/>
      </p:ext>
    </p:extLst>
  </p:cSld>
  <p:clrMapOvr>
    <a:masterClrMapping/>
  </p:clrMapOvr>
  <mc:AlternateContent xmlns:mc="http://schemas.openxmlformats.org/markup-compatibility/2006" xmlns:p14="http://schemas.microsoft.com/office/powerpoint/2010/main">
    <mc:Choice Requires="p14">
      <p:transition spd="slow" p14:dur="2000" advTm="25674"/>
    </mc:Choice>
    <mc:Fallback xmlns="">
      <p:transition spd="slow" advTm="25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F560A-102F-4E29-831F-B354A43A02B7}"/>
              </a:ext>
            </a:extLst>
          </p:cNvPr>
          <p:cNvSpPr>
            <a:spLocks noGrp="1"/>
          </p:cNvSpPr>
          <p:nvPr>
            <p:ph type="ctrTitle"/>
          </p:nvPr>
        </p:nvSpPr>
        <p:spPr/>
        <p:txBody>
          <a:bodyPr/>
          <a:lstStyle/>
          <a:p>
            <a:pPr algn="l"/>
            <a:r>
              <a:rPr lang="en-US"/>
              <a:t>Standards</a:t>
            </a:r>
          </a:p>
        </p:txBody>
      </p:sp>
      <p:sp>
        <p:nvSpPr>
          <p:cNvPr id="3" name="TextBox 2">
            <a:extLst>
              <a:ext uri="{FF2B5EF4-FFF2-40B4-BE49-F238E27FC236}">
                <a16:creationId xmlns:a16="http://schemas.microsoft.com/office/drawing/2014/main" id="{91A57456-680B-42AF-87D1-CCFE26ABB452}"/>
              </a:ext>
            </a:extLst>
          </p:cNvPr>
          <p:cNvSpPr txBox="1"/>
          <p:nvPr/>
        </p:nvSpPr>
        <p:spPr>
          <a:xfrm>
            <a:off x="353683" y="1762665"/>
            <a:ext cx="640942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a:solidFill>
                  <a:schemeClr val="bg1">
                    <a:lumMod val="50000"/>
                  </a:schemeClr>
                </a:solidFill>
              </a:rPr>
              <a:t>Microcontroller data communication standards</a:t>
            </a:r>
          </a:p>
          <a:p>
            <a:pPr marL="342900" indent="-342900">
              <a:buFont typeface="Arial"/>
              <a:buChar char="•"/>
            </a:pPr>
            <a:r>
              <a:rPr lang="en-US">
                <a:solidFill>
                  <a:schemeClr val="bg1">
                    <a:lumMod val="50000"/>
                  </a:schemeClr>
                </a:solidFill>
                <a:cs typeface="Arial"/>
              </a:rPr>
              <a:t>UART</a:t>
            </a:r>
          </a:p>
          <a:p>
            <a:pPr marL="342900" indent="-342900">
              <a:buFont typeface="Arial"/>
              <a:buChar char="•"/>
            </a:pPr>
            <a:r>
              <a:rPr lang="en-US">
                <a:solidFill>
                  <a:schemeClr val="bg1">
                    <a:lumMod val="50000"/>
                  </a:schemeClr>
                </a:solidFill>
                <a:cs typeface="Arial"/>
              </a:rPr>
              <a:t>SPI</a:t>
            </a:r>
          </a:p>
          <a:p>
            <a:pPr marL="342900" indent="-342900">
              <a:buFont typeface="Arial"/>
              <a:buChar char="•"/>
            </a:pPr>
            <a:r>
              <a:rPr lang="en-US">
                <a:solidFill>
                  <a:schemeClr val="bg1">
                    <a:lumMod val="50000"/>
                  </a:schemeClr>
                </a:solidFill>
                <a:cs typeface="Arial"/>
              </a:rPr>
              <a:t>I2C</a:t>
            </a:r>
          </a:p>
        </p:txBody>
      </p:sp>
      <p:pic>
        <p:nvPicPr>
          <p:cNvPr id="4" name="Picture 4" descr="A screenshot of a cell phone&#10;&#10;Description generated with very high confidence">
            <a:extLst>
              <a:ext uri="{FF2B5EF4-FFF2-40B4-BE49-F238E27FC236}">
                <a16:creationId xmlns:a16="http://schemas.microsoft.com/office/drawing/2014/main" id="{E2525C09-86CD-4E48-973A-75494FAAB75B}"/>
              </a:ext>
            </a:extLst>
          </p:cNvPr>
          <p:cNvPicPr>
            <a:picLocks noChangeAspect="1"/>
          </p:cNvPicPr>
          <p:nvPr/>
        </p:nvPicPr>
        <p:blipFill>
          <a:blip r:embed="rId4"/>
          <a:stretch>
            <a:fillRect/>
          </a:stretch>
        </p:blipFill>
        <p:spPr>
          <a:xfrm>
            <a:off x="6435306" y="323692"/>
            <a:ext cx="5561162" cy="6181862"/>
          </a:xfrm>
          <a:prstGeom prst="rect">
            <a:avLst/>
          </a:prstGeom>
        </p:spPr>
      </p:pic>
      <p:pic>
        <p:nvPicPr>
          <p:cNvPr id="13" name="Audio 12">
            <a:hlinkClick r:id="" action="ppaction://media"/>
            <a:extLst>
              <a:ext uri="{FF2B5EF4-FFF2-40B4-BE49-F238E27FC236}">
                <a16:creationId xmlns:a16="http://schemas.microsoft.com/office/drawing/2014/main" id="{20F4742E-5B59-4306-AD42-CDB7215678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9725498"/>
      </p:ext>
    </p:extLst>
  </p:cSld>
  <p:clrMapOvr>
    <a:masterClrMapping/>
  </p:clrMapOvr>
  <mc:AlternateContent xmlns:mc="http://schemas.openxmlformats.org/markup-compatibility/2006" xmlns:p14="http://schemas.microsoft.com/office/powerpoint/2010/main">
    <mc:Choice Requires="p14">
      <p:transition spd="slow" p14:dur="2000" advTm="58164"/>
    </mc:Choice>
    <mc:Fallback xmlns="">
      <p:transition spd="slow" advTm="58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A38330-8882-440B-91D9-B12AED773A86}"/>
              </a:ext>
            </a:extLst>
          </p:cNvPr>
          <p:cNvSpPr txBox="1"/>
          <p:nvPr/>
        </p:nvSpPr>
        <p:spPr>
          <a:xfrm>
            <a:off x="408716" y="637622"/>
            <a:ext cx="6680719" cy="646331"/>
          </a:xfrm>
          <a:prstGeom prst="rect">
            <a:avLst/>
          </a:prstGeom>
          <a:noFill/>
        </p:spPr>
        <p:txBody>
          <a:bodyPr wrap="square" rtlCol="0">
            <a:spAutoFit/>
          </a:bodyPr>
          <a:lstStyle/>
          <a:p>
            <a:r>
              <a:rPr lang="en-US" sz="3600" b="1" dirty="0">
                <a:solidFill>
                  <a:srgbClr val="FFFFFF"/>
                </a:solidFill>
                <a:latin typeface="Barlow Condensed SemiBold"/>
              </a:rPr>
              <a:t>Specifications and Requirements</a:t>
            </a:r>
          </a:p>
        </p:txBody>
      </p:sp>
      <p:sp>
        <p:nvSpPr>
          <p:cNvPr id="8" name="TextBox 7">
            <a:extLst>
              <a:ext uri="{FF2B5EF4-FFF2-40B4-BE49-F238E27FC236}">
                <a16:creationId xmlns:a16="http://schemas.microsoft.com/office/drawing/2014/main" id="{3675DEDF-93C5-455D-86C6-365730A047F6}"/>
              </a:ext>
            </a:extLst>
          </p:cNvPr>
          <p:cNvSpPr txBox="1"/>
          <p:nvPr/>
        </p:nvSpPr>
        <p:spPr>
          <a:xfrm>
            <a:off x="475098" y="1808464"/>
            <a:ext cx="9451910" cy="4093428"/>
          </a:xfrm>
          <a:prstGeom prst="rect">
            <a:avLst/>
          </a:prstGeom>
          <a:noFill/>
        </p:spPr>
        <p:txBody>
          <a:bodyPr wrap="square" rtlCol="0" anchor="t">
            <a:spAutoFit/>
          </a:bodyPr>
          <a:lstStyle/>
          <a:p>
            <a:pPr marL="342900" indent="-342900">
              <a:buClr>
                <a:srgbClr val="00B0F0"/>
              </a:buClr>
              <a:buFont typeface="Arial" panose="020B0604020202020204" pitchFamily="34" charset="0"/>
              <a:buChar char="•"/>
            </a:pPr>
            <a:endParaRPr lang="en-US" dirty="0">
              <a:solidFill>
                <a:srgbClr val="FFFFFF"/>
              </a:solidFill>
              <a:cs typeface="Calibri Light"/>
            </a:endParaRPr>
          </a:p>
          <a:p>
            <a:pPr marL="342900" indent="-342900">
              <a:buClr>
                <a:srgbClr val="00B0F0"/>
              </a:buClr>
              <a:buFont typeface="Arial" panose="020B0604020202020204" pitchFamily="34" charset="0"/>
              <a:buChar char="•"/>
            </a:pPr>
            <a:r>
              <a:rPr lang="en-US" dirty="0">
                <a:solidFill>
                  <a:srgbClr val="FFFFFF"/>
                </a:solidFill>
                <a:cs typeface="Calibri Light"/>
              </a:rPr>
              <a:t>Overall Weight</a:t>
            </a:r>
          </a:p>
          <a:p>
            <a:pPr marL="342900" indent="-342900">
              <a:buClr>
                <a:srgbClr val="00B0F0"/>
              </a:buClr>
              <a:buFont typeface="Arial" panose="020B0604020202020204" pitchFamily="34" charset="0"/>
              <a:buChar char="•"/>
            </a:pPr>
            <a:r>
              <a:rPr lang="en-US" dirty="0">
                <a:solidFill>
                  <a:srgbClr val="FFFFFF"/>
                </a:solidFill>
                <a:cs typeface="Calibri Light"/>
              </a:rPr>
              <a:t>Minimum dog weight</a:t>
            </a:r>
          </a:p>
          <a:p>
            <a:pPr marL="342900" indent="-342900">
              <a:buClr>
                <a:srgbClr val="00B0F0"/>
              </a:buClr>
              <a:buFont typeface="Arial" panose="020B0604020202020204" pitchFamily="34" charset="0"/>
              <a:buChar char="•"/>
            </a:pPr>
            <a:r>
              <a:rPr lang="en-US" dirty="0">
                <a:solidFill>
                  <a:srgbClr val="FFFFFF"/>
                </a:solidFill>
                <a:cs typeface="Calibri Light"/>
              </a:rPr>
              <a:t>Operating Temperature</a:t>
            </a:r>
          </a:p>
          <a:p>
            <a:pPr marL="342900" indent="-342900">
              <a:buClr>
                <a:srgbClr val="00B0F0"/>
              </a:buClr>
              <a:buFont typeface="Arial" panose="020B0604020202020204" pitchFamily="34" charset="0"/>
              <a:buChar char="•"/>
            </a:pPr>
            <a:r>
              <a:rPr lang="en-US" dirty="0" err="1">
                <a:solidFill>
                  <a:srgbClr val="FFFFFF"/>
                </a:solidFill>
                <a:cs typeface="Calibri Light"/>
              </a:rPr>
              <a:t>Wifi</a:t>
            </a:r>
            <a:r>
              <a:rPr lang="en-US" dirty="0">
                <a:solidFill>
                  <a:srgbClr val="FFFFFF"/>
                </a:solidFill>
                <a:cs typeface="Calibri Light"/>
              </a:rPr>
              <a:t> integrated</a:t>
            </a:r>
          </a:p>
          <a:p>
            <a:pPr marL="342900" indent="-342900">
              <a:buClr>
                <a:srgbClr val="00B0F0"/>
              </a:buClr>
              <a:buFont typeface="Arial" panose="020B0604020202020204" pitchFamily="34" charset="0"/>
              <a:buChar char="•"/>
            </a:pPr>
            <a:r>
              <a:rPr lang="en-US" dirty="0">
                <a:solidFill>
                  <a:srgbClr val="FFFFFF"/>
                </a:solidFill>
                <a:cs typeface="Calibri Light"/>
              </a:rPr>
              <a:t>Battery time</a:t>
            </a:r>
          </a:p>
          <a:p>
            <a:pPr>
              <a:buClr>
                <a:srgbClr val="00B0F0"/>
              </a:buClr>
            </a:pPr>
            <a:endParaRPr lang="en-US" dirty="0">
              <a:solidFill>
                <a:schemeClr val="bg1"/>
              </a:solidFill>
              <a:cs typeface="Calibri Light"/>
            </a:endParaRPr>
          </a:p>
          <a:p>
            <a:pPr marL="342900" indent="-342900">
              <a:buClr>
                <a:srgbClr val="00B0F0"/>
              </a:buClr>
              <a:buFont typeface="Arial" panose="020B0604020202020204" pitchFamily="34" charset="0"/>
              <a:buChar char="•"/>
            </a:pPr>
            <a:endParaRPr lang="en-US" dirty="0">
              <a:solidFill>
                <a:srgbClr val="FFFFFF"/>
              </a:solidFill>
              <a:cs typeface="Calibri Light"/>
            </a:endParaRPr>
          </a:p>
          <a:p>
            <a:pPr marL="342900" indent="-342900">
              <a:buClr>
                <a:srgbClr val="00B0F0"/>
              </a:buClr>
              <a:buFont typeface="Arial" panose="020B0604020202020204" pitchFamily="34" charset="0"/>
              <a:buChar char="•"/>
            </a:pPr>
            <a:endParaRPr lang="en-US" dirty="0">
              <a:solidFill>
                <a:srgbClr val="FFFFFF"/>
              </a:solidFill>
              <a:cs typeface="Calibri Light"/>
            </a:endParaRPr>
          </a:p>
          <a:p>
            <a:pPr marL="342900" indent="-342900">
              <a:buClr>
                <a:srgbClr val="00B0F0"/>
              </a:buClr>
              <a:buFont typeface="Arial" panose="020B0604020202020204" pitchFamily="34" charset="0"/>
              <a:buChar char="•"/>
            </a:pPr>
            <a:endParaRPr lang="en-US" dirty="0">
              <a:solidFill>
                <a:srgbClr val="FFFFFF"/>
              </a:solidFill>
              <a:cs typeface="Calibri Light"/>
            </a:endParaRPr>
          </a:p>
          <a:p>
            <a:pPr marL="342900" indent="-342900">
              <a:buClr>
                <a:srgbClr val="00B0F0"/>
              </a:buClr>
              <a:buFont typeface="Arial" panose="020B0604020202020204" pitchFamily="34" charset="0"/>
              <a:buChar char="•"/>
            </a:pPr>
            <a:endParaRPr lang="en-US" dirty="0">
              <a:cs typeface="Calibri Light"/>
            </a:endParaRPr>
          </a:p>
          <a:p>
            <a:pPr marL="342900" indent="-342900">
              <a:buClr>
                <a:srgbClr val="00B0F0"/>
              </a:buClr>
              <a:buFont typeface="Arial" panose="020B0604020202020204" pitchFamily="34" charset="0"/>
              <a:buChar char="•"/>
            </a:pPr>
            <a:endParaRPr lang="en-US" dirty="0">
              <a:cs typeface="Calibri Light"/>
            </a:endParaRPr>
          </a:p>
          <a:p>
            <a:pPr marL="342900" indent="-342900">
              <a:buClr>
                <a:srgbClr val="00B0F0"/>
              </a:buClr>
              <a:buFont typeface="Arial" panose="020B0604020202020204" pitchFamily="34" charset="0"/>
              <a:buChar char="•"/>
            </a:pPr>
            <a:endParaRPr lang="en-US" dirty="0">
              <a:cs typeface="Calibri Light"/>
            </a:endParaRPr>
          </a:p>
        </p:txBody>
      </p:sp>
      <p:pic>
        <p:nvPicPr>
          <p:cNvPr id="5" name="Picture 5" descr="A screenshot of a cell phone&#10;&#10;Description automatically generated">
            <a:extLst>
              <a:ext uri="{FF2B5EF4-FFF2-40B4-BE49-F238E27FC236}">
                <a16:creationId xmlns:a16="http://schemas.microsoft.com/office/drawing/2014/main" id="{648D09C0-0995-4225-8F7A-597831864F87}"/>
              </a:ext>
            </a:extLst>
          </p:cNvPr>
          <p:cNvPicPr>
            <a:picLocks noChangeAspect="1"/>
          </p:cNvPicPr>
          <p:nvPr/>
        </p:nvPicPr>
        <p:blipFill>
          <a:blip r:embed="rId4"/>
          <a:stretch>
            <a:fillRect/>
          </a:stretch>
        </p:blipFill>
        <p:spPr>
          <a:xfrm>
            <a:off x="4494362" y="1768691"/>
            <a:ext cx="6366293" cy="4657712"/>
          </a:xfrm>
          <a:prstGeom prst="rect">
            <a:avLst/>
          </a:prstGeom>
        </p:spPr>
      </p:pic>
      <p:pic>
        <p:nvPicPr>
          <p:cNvPr id="3" name="Audio 2">
            <a:hlinkClick r:id="" action="ppaction://media"/>
            <a:extLst>
              <a:ext uri="{FF2B5EF4-FFF2-40B4-BE49-F238E27FC236}">
                <a16:creationId xmlns:a16="http://schemas.microsoft.com/office/drawing/2014/main" id="{A630F312-8D4A-49C0-A66D-6FE57CA7B0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4216884"/>
      </p:ext>
    </p:extLst>
  </p:cSld>
  <p:clrMapOvr>
    <a:masterClrMapping/>
  </p:clrMapOvr>
  <mc:AlternateContent xmlns:mc="http://schemas.openxmlformats.org/markup-compatibility/2006" xmlns:p14="http://schemas.microsoft.com/office/powerpoint/2010/main">
    <mc:Choice Requires="p14">
      <p:transition spd="slow" p14:dur="2000" advTm="43572"/>
    </mc:Choice>
    <mc:Fallback xmlns="">
      <p:transition spd="slow" advTm="43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715570-FEF3-4563-B0DE-2844E7333FFB}"/>
              </a:ext>
            </a:extLst>
          </p:cNvPr>
          <p:cNvSpPr txBox="1"/>
          <p:nvPr/>
        </p:nvSpPr>
        <p:spPr>
          <a:xfrm>
            <a:off x="579553" y="1771286"/>
            <a:ext cx="652444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en-US" dirty="0">
                <a:solidFill>
                  <a:srgbClr val="FFFFFF"/>
                </a:solidFill>
                <a:ea typeface="+mn-lt"/>
                <a:cs typeface="+mn-lt"/>
              </a:rPr>
              <a:t>3 data values monitored</a:t>
            </a:r>
          </a:p>
          <a:p>
            <a:pPr marL="342900" indent="-342900">
              <a:buFont typeface="Arial,Sans-Serif"/>
              <a:buChar char="•"/>
            </a:pPr>
            <a:r>
              <a:rPr lang="en-US" dirty="0">
                <a:solidFill>
                  <a:srgbClr val="FFFFFF"/>
                </a:solidFill>
                <a:ea typeface="+mn-lt"/>
                <a:cs typeface="+mn-lt"/>
              </a:rPr>
              <a:t>Response time</a:t>
            </a:r>
          </a:p>
          <a:p>
            <a:pPr marL="342900" indent="-342900">
              <a:buFont typeface="Arial"/>
              <a:buChar char="•"/>
            </a:pPr>
            <a:r>
              <a:rPr lang="en-US" dirty="0">
                <a:solidFill>
                  <a:srgbClr val="FFFFFF"/>
                </a:solidFill>
                <a:cs typeface="Calibri Light"/>
              </a:rPr>
              <a:t>Notification prerequisites</a:t>
            </a:r>
            <a:r>
              <a:rPr lang="en-US" dirty="0">
                <a:solidFill>
                  <a:schemeClr val="bg1"/>
                </a:solidFill>
                <a:cs typeface="Calibri Light"/>
              </a:rPr>
              <a:t> </a:t>
            </a:r>
          </a:p>
        </p:txBody>
      </p:sp>
      <p:sp>
        <p:nvSpPr>
          <p:cNvPr id="5" name="TextBox 4">
            <a:extLst>
              <a:ext uri="{FF2B5EF4-FFF2-40B4-BE49-F238E27FC236}">
                <a16:creationId xmlns:a16="http://schemas.microsoft.com/office/drawing/2014/main" id="{FC26DA13-C19F-4587-B9A3-1B17C27E3AD3}"/>
              </a:ext>
            </a:extLst>
          </p:cNvPr>
          <p:cNvSpPr txBox="1"/>
          <p:nvPr/>
        </p:nvSpPr>
        <p:spPr>
          <a:xfrm>
            <a:off x="579553" y="482904"/>
            <a:ext cx="6680719" cy="646331"/>
          </a:xfrm>
          <a:prstGeom prst="rect">
            <a:avLst/>
          </a:prstGeom>
          <a:noFill/>
        </p:spPr>
        <p:txBody>
          <a:bodyPr wrap="square" rtlCol="0">
            <a:spAutoFit/>
          </a:bodyPr>
          <a:lstStyle/>
          <a:p>
            <a:r>
              <a:rPr lang="en-US" sz="3600" b="1" dirty="0">
                <a:solidFill>
                  <a:srgbClr val="FFFFFF"/>
                </a:solidFill>
                <a:latin typeface="Barlow Condensed SemiBold"/>
              </a:rPr>
              <a:t>Specifications and Requirements</a:t>
            </a:r>
          </a:p>
        </p:txBody>
      </p:sp>
      <p:pic>
        <p:nvPicPr>
          <p:cNvPr id="7" name="Picture 7" descr="A screenshot of a cell phone&#10;&#10;Description generated with very high confidence">
            <a:extLst>
              <a:ext uri="{FF2B5EF4-FFF2-40B4-BE49-F238E27FC236}">
                <a16:creationId xmlns:a16="http://schemas.microsoft.com/office/drawing/2014/main" id="{99D23BB6-9186-43EA-BDBC-26AB8F67183F}"/>
              </a:ext>
            </a:extLst>
          </p:cNvPr>
          <p:cNvPicPr>
            <a:picLocks noChangeAspect="1"/>
          </p:cNvPicPr>
          <p:nvPr/>
        </p:nvPicPr>
        <p:blipFill rotWithShape="1">
          <a:blip r:embed="rId4"/>
          <a:srcRect t="-178" b="22472"/>
          <a:stretch/>
        </p:blipFill>
        <p:spPr>
          <a:xfrm>
            <a:off x="480992" y="3429000"/>
            <a:ext cx="11230856" cy="2546419"/>
          </a:xfrm>
          <a:prstGeom prst="rect">
            <a:avLst/>
          </a:prstGeom>
        </p:spPr>
      </p:pic>
      <p:pic>
        <p:nvPicPr>
          <p:cNvPr id="8" name="Audio 7">
            <a:hlinkClick r:id="" action="ppaction://media"/>
            <a:extLst>
              <a:ext uri="{FF2B5EF4-FFF2-40B4-BE49-F238E27FC236}">
                <a16:creationId xmlns:a16="http://schemas.microsoft.com/office/drawing/2014/main" id="{8ECDD582-60D3-4193-9B87-7B16736462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9382739"/>
      </p:ext>
    </p:extLst>
  </p:cSld>
  <p:clrMapOvr>
    <a:masterClrMapping/>
  </p:clrMapOvr>
  <mc:AlternateContent xmlns:mc="http://schemas.openxmlformats.org/markup-compatibility/2006" xmlns:p14="http://schemas.microsoft.com/office/powerpoint/2010/main">
    <mc:Choice Requires="p14">
      <p:transition spd="slow" p14:dur="2000" advTm="58731"/>
    </mc:Choice>
    <mc:Fallback xmlns="">
      <p:transition spd="slow" advTm="58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AD4E8-DF3D-464A-A58B-1B7A0226F155}"/>
              </a:ext>
            </a:extLst>
          </p:cNvPr>
          <p:cNvSpPr>
            <a:spLocks noGrp="1"/>
          </p:cNvSpPr>
          <p:nvPr>
            <p:ph type="ctrTitle"/>
          </p:nvPr>
        </p:nvSpPr>
        <p:spPr>
          <a:xfrm>
            <a:off x="2592701" y="624646"/>
            <a:ext cx="5360400" cy="961127"/>
          </a:xfrm>
        </p:spPr>
        <p:txBody>
          <a:bodyPr/>
          <a:lstStyle/>
          <a:p>
            <a:r>
              <a:rPr lang="en-US" sz="3600"/>
              <a:t>Electronic Device Enclosure</a:t>
            </a:r>
          </a:p>
        </p:txBody>
      </p:sp>
      <p:pic>
        <p:nvPicPr>
          <p:cNvPr id="8" name="Audio 7">
            <a:hlinkClick r:id="" action="ppaction://media"/>
            <a:extLst>
              <a:ext uri="{FF2B5EF4-FFF2-40B4-BE49-F238E27FC236}">
                <a16:creationId xmlns:a16="http://schemas.microsoft.com/office/drawing/2014/main" id="{10A051A1-3A57-4553-BF7A-21DF97C703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4" name="Picture 3" descr="A close up of a device&#10;&#10;Description automatically generated">
            <a:extLst>
              <a:ext uri="{FF2B5EF4-FFF2-40B4-BE49-F238E27FC236}">
                <a16:creationId xmlns:a16="http://schemas.microsoft.com/office/drawing/2014/main" id="{EFC0DACE-4E27-46DF-9963-6EC87F97A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16" y="1749278"/>
            <a:ext cx="6796625" cy="4832200"/>
          </a:xfrm>
          <a:prstGeom prst="rect">
            <a:avLst/>
          </a:prstGeom>
        </p:spPr>
      </p:pic>
    </p:spTree>
    <p:extLst>
      <p:ext uri="{BB962C8B-B14F-4D97-AF65-F5344CB8AC3E}">
        <p14:creationId xmlns:p14="http://schemas.microsoft.com/office/powerpoint/2010/main" val="2597633102"/>
      </p:ext>
    </p:extLst>
  </p:cSld>
  <p:clrMapOvr>
    <a:masterClrMapping/>
  </p:clrMapOvr>
  <mc:AlternateContent xmlns:mc="http://schemas.openxmlformats.org/markup-compatibility/2006" xmlns:p14="http://schemas.microsoft.com/office/powerpoint/2010/main">
    <mc:Choice Requires="p14">
      <p:transition spd="slow" p14:dur="2000" advTm="18594"/>
    </mc:Choice>
    <mc:Fallback xmlns="">
      <p:transition spd="slow" advTm="18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rawing&#10;&#10;Description automatically generated">
            <a:extLst>
              <a:ext uri="{FF2B5EF4-FFF2-40B4-BE49-F238E27FC236}">
                <a16:creationId xmlns:a16="http://schemas.microsoft.com/office/drawing/2014/main" id="{6903BA51-840B-4E2A-93A0-6E40FFA55C49}"/>
              </a:ext>
            </a:extLst>
          </p:cNvPr>
          <p:cNvPicPr>
            <a:picLocks noChangeAspect="1"/>
          </p:cNvPicPr>
          <p:nvPr/>
        </p:nvPicPr>
        <p:blipFill rotWithShape="1">
          <a:blip r:embed="rId4"/>
          <a:srcRect l="10937" r="15104" b="862"/>
          <a:stretch/>
        </p:blipFill>
        <p:spPr>
          <a:xfrm>
            <a:off x="493294" y="3866325"/>
            <a:ext cx="1428191" cy="1150688"/>
          </a:xfrm>
          <a:prstGeom prst="rect">
            <a:avLst/>
          </a:prstGeom>
        </p:spPr>
      </p:pic>
      <p:sp>
        <p:nvSpPr>
          <p:cNvPr id="4" name="Rectangle: Rounded Corners 3">
            <a:extLst>
              <a:ext uri="{FF2B5EF4-FFF2-40B4-BE49-F238E27FC236}">
                <a16:creationId xmlns:a16="http://schemas.microsoft.com/office/drawing/2014/main" id="{F10025A0-2318-41E5-94A3-ABE6081C9835}"/>
              </a:ext>
            </a:extLst>
          </p:cNvPr>
          <p:cNvSpPr/>
          <p:nvPr/>
        </p:nvSpPr>
        <p:spPr>
          <a:xfrm>
            <a:off x="2523122" y="2754106"/>
            <a:ext cx="1513972" cy="91239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a:cs typeface="Arial"/>
              </a:rPr>
              <a:t>Pulse Sensor </a:t>
            </a:r>
            <a:endParaRPr lang="en-US" sz="1600" b="1">
              <a:latin typeface="Times New Roman"/>
              <a:cs typeface="Times New Roman"/>
            </a:endParaRPr>
          </a:p>
        </p:txBody>
      </p:sp>
      <p:sp>
        <p:nvSpPr>
          <p:cNvPr id="5" name="Rectangle: Rounded Corners 4">
            <a:extLst>
              <a:ext uri="{FF2B5EF4-FFF2-40B4-BE49-F238E27FC236}">
                <a16:creationId xmlns:a16="http://schemas.microsoft.com/office/drawing/2014/main" id="{66C9BFD3-EFBD-4D0D-956C-7031CB5006CF}"/>
              </a:ext>
            </a:extLst>
          </p:cNvPr>
          <p:cNvSpPr/>
          <p:nvPr/>
        </p:nvSpPr>
        <p:spPr>
          <a:xfrm>
            <a:off x="2523121" y="3979020"/>
            <a:ext cx="1433763" cy="91239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a:cs typeface="Arial"/>
              </a:rPr>
              <a:t>Temperature Sensor</a:t>
            </a:r>
          </a:p>
        </p:txBody>
      </p:sp>
      <p:sp>
        <p:nvSpPr>
          <p:cNvPr id="6" name="Rectangle: Rounded Corners 5">
            <a:extLst>
              <a:ext uri="{FF2B5EF4-FFF2-40B4-BE49-F238E27FC236}">
                <a16:creationId xmlns:a16="http://schemas.microsoft.com/office/drawing/2014/main" id="{EC001BF2-91E4-48BC-8FC7-A3F3D81814FA}"/>
              </a:ext>
            </a:extLst>
          </p:cNvPr>
          <p:cNvSpPr/>
          <p:nvPr/>
        </p:nvSpPr>
        <p:spPr>
          <a:xfrm>
            <a:off x="2526147" y="5183501"/>
            <a:ext cx="1610222" cy="91239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a:cs typeface="Arial"/>
              </a:rPr>
              <a:t>Accelerometer</a:t>
            </a:r>
          </a:p>
        </p:txBody>
      </p:sp>
      <p:sp>
        <p:nvSpPr>
          <p:cNvPr id="7" name="Rectangle: Rounded Corners 6">
            <a:extLst>
              <a:ext uri="{FF2B5EF4-FFF2-40B4-BE49-F238E27FC236}">
                <a16:creationId xmlns:a16="http://schemas.microsoft.com/office/drawing/2014/main" id="{96F0010D-19A0-4EAB-BF13-601E4AAA933D}"/>
              </a:ext>
            </a:extLst>
          </p:cNvPr>
          <p:cNvSpPr/>
          <p:nvPr/>
        </p:nvSpPr>
        <p:spPr>
          <a:xfrm>
            <a:off x="4676275" y="2300037"/>
            <a:ext cx="3078077" cy="333876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a:cs typeface="Arial"/>
              </a:rPr>
              <a:t>Printable Circuit Board (PCB)</a:t>
            </a:r>
          </a:p>
        </p:txBody>
      </p:sp>
      <p:sp>
        <p:nvSpPr>
          <p:cNvPr id="8" name="Rectangle: Rounded Corners 7">
            <a:extLst>
              <a:ext uri="{FF2B5EF4-FFF2-40B4-BE49-F238E27FC236}">
                <a16:creationId xmlns:a16="http://schemas.microsoft.com/office/drawing/2014/main" id="{F03FF275-B681-49AC-859A-AF0F4CF1052E}"/>
              </a:ext>
            </a:extLst>
          </p:cNvPr>
          <p:cNvSpPr/>
          <p:nvPr/>
        </p:nvSpPr>
        <p:spPr>
          <a:xfrm>
            <a:off x="5420727" y="5892342"/>
            <a:ext cx="1614235" cy="91239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a:cs typeface="Arial"/>
              </a:rPr>
              <a:t>Power Supply</a:t>
            </a:r>
          </a:p>
        </p:txBody>
      </p:sp>
      <p:sp>
        <p:nvSpPr>
          <p:cNvPr id="9" name="Rectangle: Rounded Corners 8">
            <a:extLst>
              <a:ext uri="{FF2B5EF4-FFF2-40B4-BE49-F238E27FC236}">
                <a16:creationId xmlns:a16="http://schemas.microsoft.com/office/drawing/2014/main" id="{F1D3ECB3-18BC-4102-9C0F-73A986D5AB83}"/>
              </a:ext>
            </a:extLst>
          </p:cNvPr>
          <p:cNvSpPr/>
          <p:nvPr/>
        </p:nvSpPr>
        <p:spPr>
          <a:xfrm>
            <a:off x="4959515" y="1109790"/>
            <a:ext cx="2526629" cy="91239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a:cs typeface="Arial"/>
              </a:rPr>
              <a:t>Wireless Communication (wifi) </a:t>
            </a:r>
          </a:p>
        </p:txBody>
      </p:sp>
      <p:sp>
        <p:nvSpPr>
          <p:cNvPr id="11" name="Cloud 10">
            <a:extLst>
              <a:ext uri="{FF2B5EF4-FFF2-40B4-BE49-F238E27FC236}">
                <a16:creationId xmlns:a16="http://schemas.microsoft.com/office/drawing/2014/main" id="{85D12874-0247-4827-9332-AFD7BB11868E}"/>
              </a:ext>
            </a:extLst>
          </p:cNvPr>
          <p:cNvSpPr/>
          <p:nvPr/>
        </p:nvSpPr>
        <p:spPr>
          <a:xfrm>
            <a:off x="7974932" y="3412958"/>
            <a:ext cx="1975180" cy="1112920"/>
          </a:xfrm>
          <a:prstGeom prst="cloud">
            <a:avLst/>
          </a:prstGeom>
          <a:solidFill>
            <a:schemeClr val="bg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a:cs typeface="Arial"/>
              </a:rPr>
              <a:t>ThingSpeak (IOT)</a:t>
            </a:r>
          </a:p>
        </p:txBody>
      </p:sp>
      <p:pic>
        <p:nvPicPr>
          <p:cNvPr id="12" name="Picture 12" descr="A picture containing drawing&#10;&#10;Description automatically generated">
            <a:extLst>
              <a:ext uri="{FF2B5EF4-FFF2-40B4-BE49-F238E27FC236}">
                <a16:creationId xmlns:a16="http://schemas.microsoft.com/office/drawing/2014/main" id="{02BDE424-3C95-4080-A01F-7236A8527C7D}"/>
              </a:ext>
            </a:extLst>
          </p:cNvPr>
          <p:cNvPicPr>
            <a:picLocks noChangeAspect="1"/>
          </p:cNvPicPr>
          <p:nvPr/>
        </p:nvPicPr>
        <p:blipFill rotWithShape="1">
          <a:blip r:embed="rId5"/>
          <a:srcRect l="27472" r="25641" b="-488"/>
          <a:stretch/>
        </p:blipFill>
        <p:spPr>
          <a:xfrm>
            <a:off x="10309058" y="2801352"/>
            <a:ext cx="1286192" cy="2067438"/>
          </a:xfrm>
          <a:prstGeom prst="rect">
            <a:avLst/>
          </a:prstGeom>
        </p:spPr>
      </p:pic>
      <p:cxnSp>
        <p:nvCxnSpPr>
          <p:cNvPr id="13" name="Straight Arrow Connector 12">
            <a:extLst>
              <a:ext uri="{FF2B5EF4-FFF2-40B4-BE49-F238E27FC236}">
                <a16:creationId xmlns:a16="http://schemas.microsoft.com/office/drawing/2014/main" id="{9BD098C5-4DB6-4700-9967-18E5BA9F14E4}"/>
              </a:ext>
            </a:extLst>
          </p:cNvPr>
          <p:cNvCxnSpPr/>
          <p:nvPr/>
        </p:nvCxnSpPr>
        <p:spPr>
          <a:xfrm>
            <a:off x="2039351" y="4435642"/>
            <a:ext cx="413085" cy="2006"/>
          </a:xfrm>
          <a:prstGeom prst="straightConnector1">
            <a:avLst/>
          </a:prstGeom>
          <a:ln w="57150">
            <a:solidFill>
              <a:schemeClr val="bg1">
                <a:lumMod val="60000"/>
                <a:lumOff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8191A97-66D2-4B23-B444-66B2B58F0F14}"/>
              </a:ext>
            </a:extLst>
          </p:cNvPr>
          <p:cNvCxnSpPr>
            <a:cxnSpLocks/>
          </p:cNvCxnSpPr>
          <p:nvPr/>
        </p:nvCxnSpPr>
        <p:spPr>
          <a:xfrm flipV="1">
            <a:off x="1648325" y="3304675"/>
            <a:ext cx="834191" cy="469229"/>
          </a:xfrm>
          <a:prstGeom prst="straightConnector1">
            <a:avLst/>
          </a:prstGeom>
          <a:ln w="57150">
            <a:solidFill>
              <a:schemeClr val="bg1">
                <a:lumMod val="60000"/>
                <a:lumOff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3F48C03-935B-4B78-855B-E35E4BDF1772}"/>
              </a:ext>
            </a:extLst>
          </p:cNvPr>
          <p:cNvCxnSpPr>
            <a:cxnSpLocks/>
          </p:cNvCxnSpPr>
          <p:nvPr/>
        </p:nvCxnSpPr>
        <p:spPr>
          <a:xfrm>
            <a:off x="1718509" y="5097379"/>
            <a:ext cx="753978" cy="443162"/>
          </a:xfrm>
          <a:prstGeom prst="straightConnector1">
            <a:avLst/>
          </a:prstGeom>
          <a:ln w="57150">
            <a:solidFill>
              <a:schemeClr val="bg1">
                <a:lumMod val="60000"/>
                <a:lumOff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6DBBF54-3A17-47EC-8C85-73B69BF7FA53}"/>
              </a:ext>
            </a:extLst>
          </p:cNvPr>
          <p:cNvCxnSpPr>
            <a:cxnSpLocks/>
          </p:cNvCxnSpPr>
          <p:nvPr/>
        </p:nvCxnSpPr>
        <p:spPr>
          <a:xfrm>
            <a:off x="4034589" y="4415589"/>
            <a:ext cx="623637" cy="2006"/>
          </a:xfrm>
          <a:prstGeom prst="straightConnector1">
            <a:avLst/>
          </a:prstGeom>
          <a:ln w="57150">
            <a:solidFill>
              <a:schemeClr val="bg1">
                <a:lumMod val="60000"/>
                <a:lumOff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E1F5D06-515C-492E-97F8-FCB162E0ABB6}"/>
              </a:ext>
            </a:extLst>
          </p:cNvPr>
          <p:cNvCxnSpPr>
            <a:cxnSpLocks/>
          </p:cNvCxnSpPr>
          <p:nvPr/>
        </p:nvCxnSpPr>
        <p:spPr>
          <a:xfrm>
            <a:off x="4034589" y="3212431"/>
            <a:ext cx="623637" cy="2006"/>
          </a:xfrm>
          <a:prstGeom prst="straightConnector1">
            <a:avLst/>
          </a:prstGeom>
          <a:ln w="57150">
            <a:solidFill>
              <a:schemeClr val="bg1">
                <a:lumMod val="60000"/>
                <a:lumOff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00DDFFF-9EEA-404B-A224-3CD4F924DE9D}"/>
              </a:ext>
            </a:extLst>
          </p:cNvPr>
          <p:cNvCxnSpPr>
            <a:cxnSpLocks/>
          </p:cNvCxnSpPr>
          <p:nvPr/>
        </p:nvCxnSpPr>
        <p:spPr>
          <a:xfrm flipV="1">
            <a:off x="4162929" y="5530516"/>
            <a:ext cx="575507" cy="90234"/>
          </a:xfrm>
          <a:prstGeom prst="straightConnector1">
            <a:avLst/>
          </a:prstGeom>
          <a:ln w="57150">
            <a:solidFill>
              <a:schemeClr val="bg1">
                <a:lumMod val="60000"/>
                <a:lumOff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87B3B98-AAFA-48AD-9D98-D85E5939D20C}"/>
              </a:ext>
            </a:extLst>
          </p:cNvPr>
          <p:cNvCxnSpPr>
            <a:cxnSpLocks/>
          </p:cNvCxnSpPr>
          <p:nvPr/>
        </p:nvCxnSpPr>
        <p:spPr>
          <a:xfrm>
            <a:off x="6701590" y="2029324"/>
            <a:ext cx="2006" cy="302796"/>
          </a:xfrm>
          <a:prstGeom prst="straightConnector1">
            <a:avLst/>
          </a:prstGeom>
          <a:ln w="57150">
            <a:solidFill>
              <a:schemeClr val="bg1">
                <a:lumMod val="60000"/>
                <a:lumOff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585399A-5F44-444F-BE71-EFF1B26BF474}"/>
              </a:ext>
            </a:extLst>
          </p:cNvPr>
          <p:cNvCxnSpPr>
            <a:cxnSpLocks/>
          </p:cNvCxnSpPr>
          <p:nvPr/>
        </p:nvCxnSpPr>
        <p:spPr>
          <a:xfrm flipH="1" flipV="1">
            <a:off x="5380121" y="1951120"/>
            <a:ext cx="8020" cy="358940"/>
          </a:xfrm>
          <a:prstGeom prst="straightConnector1">
            <a:avLst/>
          </a:prstGeom>
          <a:ln w="57150">
            <a:solidFill>
              <a:schemeClr val="bg1">
                <a:lumMod val="60000"/>
                <a:lumOff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2CA480A-1E21-4AA3-8724-8DAF5C1EB7DC}"/>
              </a:ext>
            </a:extLst>
          </p:cNvPr>
          <p:cNvCxnSpPr>
            <a:cxnSpLocks/>
          </p:cNvCxnSpPr>
          <p:nvPr/>
        </p:nvCxnSpPr>
        <p:spPr>
          <a:xfrm flipV="1">
            <a:off x="6220325" y="5620750"/>
            <a:ext cx="2006" cy="278730"/>
          </a:xfrm>
          <a:prstGeom prst="straightConnector1">
            <a:avLst/>
          </a:prstGeom>
          <a:ln w="57150">
            <a:solidFill>
              <a:schemeClr val="bg1">
                <a:lumMod val="60000"/>
                <a:lumOff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6373E5F-2B4B-4C8A-9D9D-4204A5D631A6}"/>
              </a:ext>
            </a:extLst>
          </p:cNvPr>
          <p:cNvCxnSpPr>
            <a:cxnSpLocks/>
          </p:cNvCxnSpPr>
          <p:nvPr/>
        </p:nvCxnSpPr>
        <p:spPr>
          <a:xfrm>
            <a:off x="7734298" y="3202401"/>
            <a:ext cx="533400" cy="232612"/>
          </a:xfrm>
          <a:prstGeom prst="straightConnector1">
            <a:avLst/>
          </a:prstGeom>
          <a:ln w="57150">
            <a:solidFill>
              <a:schemeClr val="bg1">
                <a:lumMod val="60000"/>
                <a:lumOff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9EFA5A2-9F12-43A8-BA60-A459DBB1E3C7}"/>
              </a:ext>
            </a:extLst>
          </p:cNvPr>
          <p:cNvCxnSpPr>
            <a:cxnSpLocks/>
          </p:cNvCxnSpPr>
          <p:nvPr/>
        </p:nvCxnSpPr>
        <p:spPr>
          <a:xfrm>
            <a:off x="9829798" y="3533270"/>
            <a:ext cx="463217" cy="2006"/>
          </a:xfrm>
          <a:prstGeom prst="straightConnector1">
            <a:avLst/>
          </a:prstGeom>
          <a:ln w="57150">
            <a:solidFill>
              <a:schemeClr val="bg1">
                <a:lumMod val="60000"/>
                <a:lumOff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6B03B71-B448-4417-98E7-A3E928273756}"/>
              </a:ext>
            </a:extLst>
          </p:cNvPr>
          <p:cNvCxnSpPr>
            <a:cxnSpLocks/>
          </p:cNvCxnSpPr>
          <p:nvPr/>
        </p:nvCxnSpPr>
        <p:spPr>
          <a:xfrm flipH="1" flipV="1">
            <a:off x="9831805" y="4317330"/>
            <a:ext cx="409073" cy="8019"/>
          </a:xfrm>
          <a:prstGeom prst="straightConnector1">
            <a:avLst/>
          </a:prstGeom>
          <a:ln w="57150">
            <a:solidFill>
              <a:schemeClr val="bg1">
                <a:lumMod val="60000"/>
                <a:lumOff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1449EF8-AF57-412D-AC12-A51BC3D28090}"/>
              </a:ext>
            </a:extLst>
          </p:cNvPr>
          <p:cNvCxnSpPr>
            <a:cxnSpLocks/>
          </p:cNvCxnSpPr>
          <p:nvPr/>
        </p:nvCxnSpPr>
        <p:spPr>
          <a:xfrm flipH="1">
            <a:off x="7756358" y="4435638"/>
            <a:ext cx="519362" cy="362954"/>
          </a:xfrm>
          <a:prstGeom prst="straightConnector1">
            <a:avLst/>
          </a:prstGeom>
          <a:ln w="57150">
            <a:solidFill>
              <a:schemeClr val="bg1">
                <a:lumMod val="60000"/>
                <a:lumOff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47D9731-8050-4FC9-992D-B7350CFD740F}"/>
              </a:ext>
            </a:extLst>
          </p:cNvPr>
          <p:cNvSpPr txBox="1"/>
          <p:nvPr/>
        </p:nvSpPr>
        <p:spPr>
          <a:xfrm>
            <a:off x="2516529" y="481945"/>
            <a:ext cx="74455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rgbClr val="434343"/>
                </a:solidFill>
                <a:latin typeface="Barlow Condensed SemiBold"/>
              </a:rPr>
              <a:t>DESIGN FLOWCHART</a:t>
            </a:r>
            <a:endParaRPr lang="en-US" sz="3600">
              <a:cs typeface="Arial"/>
            </a:endParaRPr>
          </a:p>
        </p:txBody>
      </p:sp>
      <p:sp>
        <p:nvSpPr>
          <p:cNvPr id="10" name="TextBox 9">
            <a:extLst>
              <a:ext uri="{FF2B5EF4-FFF2-40B4-BE49-F238E27FC236}">
                <a16:creationId xmlns:a16="http://schemas.microsoft.com/office/drawing/2014/main" id="{587C8D96-EC8A-423C-AACC-C10A00975407}"/>
              </a:ext>
            </a:extLst>
          </p:cNvPr>
          <p:cNvSpPr txBox="1"/>
          <p:nvPr/>
        </p:nvSpPr>
        <p:spPr>
          <a:xfrm>
            <a:off x="864987" y="5109434"/>
            <a:ext cx="684803" cy="400110"/>
          </a:xfrm>
          <a:prstGeom prst="rect">
            <a:avLst/>
          </a:prstGeom>
          <a:noFill/>
        </p:spPr>
        <p:txBody>
          <a:bodyPr wrap="none" rtlCol="0">
            <a:spAutoFit/>
          </a:bodyPr>
          <a:lstStyle/>
          <a:p>
            <a:r>
              <a:rPr lang="en-US" dirty="0">
                <a:solidFill>
                  <a:schemeClr val="tx1">
                    <a:lumMod val="10000"/>
                  </a:schemeClr>
                </a:solidFill>
              </a:rPr>
              <a:t>PET</a:t>
            </a:r>
          </a:p>
        </p:txBody>
      </p:sp>
      <p:sp>
        <p:nvSpPr>
          <p:cNvPr id="27" name="TextBox 26">
            <a:extLst>
              <a:ext uri="{FF2B5EF4-FFF2-40B4-BE49-F238E27FC236}">
                <a16:creationId xmlns:a16="http://schemas.microsoft.com/office/drawing/2014/main" id="{8713265A-0158-4FBE-B4CB-2BCB54B42835}"/>
              </a:ext>
            </a:extLst>
          </p:cNvPr>
          <p:cNvSpPr txBox="1"/>
          <p:nvPr/>
        </p:nvSpPr>
        <p:spPr>
          <a:xfrm>
            <a:off x="10609752" y="4918850"/>
            <a:ext cx="899605" cy="400110"/>
          </a:xfrm>
          <a:prstGeom prst="rect">
            <a:avLst/>
          </a:prstGeom>
          <a:noFill/>
        </p:spPr>
        <p:txBody>
          <a:bodyPr wrap="none" rtlCol="0">
            <a:spAutoFit/>
          </a:bodyPr>
          <a:lstStyle/>
          <a:p>
            <a:r>
              <a:rPr lang="en-US" dirty="0">
                <a:solidFill>
                  <a:schemeClr val="tx1">
                    <a:lumMod val="10000"/>
                  </a:schemeClr>
                </a:solidFill>
              </a:rPr>
              <a:t>USER</a:t>
            </a:r>
          </a:p>
        </p:txBody>
      </p:sp>
      <p:pic>
        <p:nvPicPr>
          <p:cNvPr id="78" name="Audio 77">
            <a:hlinkClick r:id="" action="ppaction://media"/>
            <a:extLst>
              <a:ext uri="{FF2B5EF4-FFF2-40B4-BE49-F238E27FC236}">
                <a16:creationId xmlns:a16="http://schemas.microsoft.com/office/drawing/2014/main" id="{302DA71A-AD9F-417A-8E08-8D1B592DC6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70599659"/>
      </p:ext>
    </p:extLst>
  </p:cSld>
  <p:clrMapOvr>
    <a:masterClrMapping/>
  </p:clrMapOvr>
  <mc:AlternateContent xmlns:mc="http://schemas.openxmlformats.org/markup-compatibility/2006" xmlns:p14="http://schemas.microsoft.com/office/powerpoint/2010/main">
    <mc:Choice Requires="p14">
      <p:transition spd="slow" p14:dur="2000" advTm="41212"/>
    </mc:Choice>
    <mc:Fallback xmlns="">
      <p:transition spd="slow" advTm="41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8"/>
                </p:tgtEl>
              </p:cMediaNode>
            </p:audio>
          </p:childTnLst>
        </p:cTn>
      </p:par>
    </p:tnLst>
  </p:timing>
  <p:extLst>
    <p:ext uri="{3A86A75C-4F4B-4683-9AE1-C65F6400EC91}">
      <p14:laserTraceLst xmlns:p14="http://schemas.microsoft.com/office/powerpoint/2010/main">
        <p14:tracePtLst>
          <p14:tracePt t="313" x="2090738" y="2982913"/>
          <p14:tracePt t="369" x="2055813" y="2982913"/>
          <p14:tracePt t="378" x="1987550" y="2949575"/>
          <p14:tracePt t="387" x="1954213" y="2922588"/>
          <p14:tracePt t="395" x="1936750" y="2922588"/>
          <p14:tracePt t="667" x="1928813" y="2922588"/>
          <p14:tracePt t="674" x="1987550" y="2906713"/>
          <p14:tracePt t="682" x="2012950" y="2906713"/>
          <p14:tracePt t="690" x="2022475" y="2906713"/>
          <p14:tracePt t="698" x="2030413" y="2906713"/>
          <p14:tracePt t="754" x="2038350" y="2897188"/>
          <p14:tracePt t="810" x="2047875" y="2889250"/>
          <p14:tracePt t="818" x="2055813" y="2889250"/>
          <p14:tracePt t="994" x="2065338" y="2889250"/>
          <p14:tracePt t="1002" x="2073275" y="2889250"/>
          <p14:tracePt t="1387" x="2090738" y="2889250"/>
          <p14:tracePt t="1394" x="2141538" y="2889250"/>
          <p14:tracePt t="1403" x="2157413" y="2889250"/>
          <p14:tracePt t="1466" x="2166938" y="2889250"/>
          <p14:tracePt t="1474" x="2174875" y="2889250"/>
          <p14:tracePt t="1490" x="2182813" y="2889250"/>
          <p14:tracePt t="1498" x="2200275" y="2889250"/>
          <p14:tracePt t="1514" x="2208213" y="2889250"/>
          <p14:tracePt t="1691" x="2208213" y="2881313"/>
          <p14:tracePt t="1699" x="2208213" y="2855913"/>
          <p14:tracePt t="1708" x="2208213" y="2846388"/>
          <p14:tracePt t="1715" x="2208213" y="2838450"/>
          <p14:tracePt t="1724" x="2208213" y="2830513"/>
          <p14:tracePt t="1731" x="2208213" y="2820988"/>
          <p14:tracePt t="1740" x="2217738" y="2805113"/>
          <p14:tracePt t="1772" x="2225675" y="2805113"/>
          <p14:tracePt t="1794" x="2235200" y="2805113"/>
          <p14:tracePt t="1802" x="2243138" y="2805113"/>
          <p14:tracePt t="1810" x="2251075" y="2805113"/>
          <p14:tracePt t="1898" x="2276475" y="2762250"/>
          <p14:tracePt t="1906" x="2286000" y="2719388"/>
          <p14:tracePt t="1914" x="2293938" y="2693988"/>
          <p14:tracePt t="1924" x="2293938" y="2686050"/>
          <p14:tracePt t="1940" x="2293938" y="2651125"/>
          <p14:tracePt t="1946" x="2293938" y="2633663"/>
          <p14:tracePt t="1957" x="2268538" y="2600325"/>
          <p14:tracePt t="1962" x="2260600" y="2574925"/>
          <p14:tracePt t="2299" x="2286000" y="2582863"/>
          <p14:tracePt t="2306" x="2293938" y="2582863"/>
          <p14:tracePt t="2314" x="2319338" y="2582863"/>
          <p14:tracePt t="2324" x="2336800" y="2582863"/>
          <p14:tracePt t="2330" x="2344738" y="2582863"/>
          <p14:tracePt t="2341" x="2370138" y="2582863"/>
          <p14:tracePt t="2347" x="2379663" y="2582863"/>
          <p14:tracePt t="2358" x="2420938" y="2574925"/>
          <p14:tracePt t="2362" x="2497138" y="2566988"/>
          <p14:tracePt t="2373" x="2540000" y="2557463"/>
          <p14:tracePt t="2378" x="2616200" y="2549525"/>
          <p14:tracePt t="2386" x="2676525" y="2549525"/>
          <p14:tracePt t="2395" x="2719388" y="2541588"/>
          <p14:tracePt t="2406" x="2760663" y="2541588"/>
          <p14:tracePt t="2410" x="2820988" y="2541588"/>
          <p14:tracePt t="2418" x="2854325" y="2541588"/>
          <p14:tracePt t="2426" x="2905125" y="2541588"/>
          <p14:tracePt t="2434" x="2947988" y="2541588"/>
          <p14:tracePt t="2442" x="2982913" y="2541588"/>
          <p14:tracePt t="2450" x="3008313" y="2541588"/>
          <p14:tracePt t="2459" x="3033713" y="2541588"/>
          <p14:tracePt t="2466" x="3059113" y="2541588"/>
          <p14:tracePt t="2482" x="3067050" y="2541588"/>
          <p14:tracePt t="2650" x="3074988" y="2541588"/>
          <p14:tracePt t="2730" x="3084513" y="2549525"/>
          <p14:tracePt t="3203" x="3092450" y="2549525"/>
          <p14:tracePt t="3236" x="3100388" y="2549525"/>
          <p14:tracePt t="3244" x="3100388" y="2541588"/>
          <p14:tracePt t="3254" x="3100388" y="2524125"/>
          <p14:tracePt t="3340" x="3117850" y="2524125"/>
          <p14:tracePt t="3357" x="3127375" y="2532063"/>
          <p14:tracePt t="3394" x="3135313" y="2532063"/>
          <p14:tracePt t="3403" x="3143250" y="2541588"/>
          <p14:tracePt t="3563" x="3143250" y="2532063"/>
          <p14:tracePt t="3603" x="3143250" y="2524125"/>
          <p14:tracePt t="3626" x="3143250" y="2498725"/>
          <p14:tracePt t="3636" x="3143250" y="2481263"/>
          <p14:tracePt t="3644" x="3143250" y="2438400"/>
          <p14:tracePt t="3650" x="3143250" y="2379663"/>
          <p14:tracePt t="3660" x="3143250" y="2336800"/>
          <p14:tracePt t="3666" x="3143250" y="2303463"/>
          <p14:tracePt t="3676" x="3143250" y="2260600"/>
          <p14:tracePt t="3682" x="3143250" y="2217738"/>
          <p14:tracePt t="3693" x="3143250" y="2184400"/>
          <p14:tracePt t="3698" x="3143250" y="2174875"/>
          <p14:tracePt t="3708" x="3143250" y="2141538"/>
          <p14:tracePt t="3715" x="3143250" y="2108200"/>
          <p14:tracePt t="3725" x="3143250" y="2082800"/>
          <p14:tracePt t="3730" x="3143250" y="2073275"/>
          <p14:tracePt t="3741" x="3143250" y="2065338"/>
          <p14:tracePt t="3746" x="3143250" y="2055813"/>
          <p14:tracePt t="3757" x="3143250" y="2047875"/>
          <p14:tracePt t="3874" x="3143250" y="2039938"/>
          <p14:tracePt t="3898" x="3152775" y="2039938"/>
          <p14:tracePt t="3906" x="3160713" y="2039938"/>
          <p14:tracePt t="3914" x="3178175" y="2039938"/>
          <p14:tracePt t="3924" x="3194050" y="2039938"/>
          <p14:tracePt t="3930" x="3203575" y="2047875"/>
          <p14:tracePt t="3940" x="3219450" y="2055813"/>
          <p14:tracePt t="3956" x="3279775" y="2098675"/>
          <p14:tracePt t="3963" x="3313113" y="2124075"/>
          <p14:tracePt t="3973" x="3338513" y="2141538"/>
          <p14:tracePt t="3978" x="3373438" y="2174875"/>
          <p14:tracePt t="3988" x="3398838" y="2200275"/>
          <p14:tracePt t="3994" x="3441700" y="2227263"/>
          <p14:tracePt t="4002" x="3475038" y="2278063"/>
          <p14:tracePt t="4010" x="3500438" y="2303463"/>
          <p14:tracePt t="4018" x="3551238" y="2336800"/>
          <p14:tracePt t="4027" x="3644900" y="2397125"/>
          <p14:tracePt t="4034" x="3695700" y="2422525"/>
          <p14:tracePt t="4044" x="3756025" y="2473325"/>
          <p14:tracePt t="4050" x="3832225" y="2524125"/>
          <p14:tracePt t="4061" x="3873500" y="2549525"/>
          <p14:tracePt t="4066" x="3959225" y="2566988"/>
          <p14:tracePt t="4076" x="4010025" y="2600325"/>
          <p14:tracePt t="4083" x="4060825" y="2643188"/>
          <p14:tracePt t="4105" x="4214813" y="2719388"/>
          <p14:tracePt t="4113" x="4281488" y="2752725"/>
          <p14:tracePt t="4129" x="4384675" y="2830513"/>
          <p14:tracePt t="4140" x="4418013" y="2855913"/>
          <p14:tracePt t="4143" x="4468813" y="2889250"/>
          <p14:tracePt t="4152" x="4486275" y="2906713"/>
          <p14:tracePt t="4160" x="4529138" y="2932113"/>
          <p14:tracePt t="4168" x="4562475" y="2940050"/>
          <p14:tracePt t="4177" x="4605338" y="2974975"/>
          <p14:tracePt t="4203" x="4638675" y="2990850"/>
          <p14:tracePt t="4210" x="4740275" y="3067050"/>
          <p14:tracePt t="4226" x="4749800" y="3067050"/>
          <p14:tracePt t="4235" x="4757738" y="3067050"/>
          <p14:tracePt t="4315" x="4765675" y="3067050"/>
          <p14:tracePt t="4332" x="4783138" y="3076575"/>
          <p14:tracePt t="4340" x="4818063" y="3109913"/>
          <p14:tracePt t="4348" x="4833938" y="3135313"/>
          <p14:tracePt t="4358" x="4833938" y="3144838"/>
          <p14:tracePt t="4381" x="4843463" y="3144838"/>
          <p14:tracePt t="4398" x="4851400" y="3152775"/>
          <p14:tracePt t="4421" x="4859338" y="3152775"/>
          <p14:tracePt t="4613" x="4868863" y="3170238"/>
          <p14:tracePt t="4622" x="4902200" y="3186113"/>
          <p14:tracePt t="4628" x="4927600" y="3195638"/>
          <p14:tracePt t="4640" x="4927600" y="3203575"/>
          <p14:tracePt t="4645" x="4927600" y="3211513"/>
          <p14:tracePt t="4653" x="4927600" y="3254375"/>
          <p14:tracePt t="4660" x="4927600" y="3279775"/>
          <p14:tracePt t="4669" x="4927600" y="3314700"/>
          <p14:tracePt t="4677" x="4910138" y="3365500"/>
          <p14:tracePt t="4686" x="4876800" y="3441700"/>
          <p14:tracePt t="4692" x="4818063" y="3509963"/>
          <p14:tracePt t="4701" x="4757738" y="3578225"/>
          <p14:tracePt t="4713" x="4689475" y="3619500"/>
          <p14:tracePt t="4719" x="4630738" y="3619500"/>
          <p14:tracePt t="4728" x="4562475" y="3619500"/>
          <p14:tracePt t="4734" x="4468813" y="3552825"/>
          <p14:tracePt t="4741" x="4349750" y="3517900"/>
          <p14:tracePt t="5024" x="4332288" y="3578225"/>
          <p14:tracePt t="5032" x="4179888" y="3781425"/>
          <p14:tracePt t="5040" x="4070350" y="3917950"/>
          <p14:tracePt t="5049" x="3900488" y="4079875"/>
          <p14:tracePt t="5059" x="3576638" y="4325938"/>
          <p14:tracePt t="5064" x="3305175" y="4564063"/>
          <p14:tracePt t="5074" x="3008313" y="4802188"/>
          <p14:tracePt t="5080" x="2693988" y="5030788"/>
          <p14:tracePt t="5090" x="2379663" y="5235575"/>
          <p14:tracePt t="5096" x="2116138" y="5405438"/>
          <p14:tracePt t="5106" x="1835150" y="5549900"/>
          <p14:tracePt t="5126" x="1579563" y="5659438"/>
          <p14:tracePt t="5130" x="1503363" y="5702300"/>
          <p14:tracePt t="5139" x="1409700" y="5735638"/>
          <p14:tracePt t="5144" x="1350963" y="5753100"/>
          <p14:tracePt t="5152" x="1317625" y="5770563"/>
          <p14:tracePt t="5160" x="1257300" y="5778500"/>
          <p14:tracePt t="5169" x="1223963" y="5803900"/>
          <p14:tracePt t="5177" x="1198563" y="5803900"/>
          <p14:tracePt t="5184" x="1173163" y="5803900"/>
          <p14:tracePt t="5194" x="1155700" y="5803900"/>
          <p14:tracePt t="5200" x="1130300" y="5813425"/>
          <p14:tracePt t="5209" x="1120775" y="5821363"/>
          <p14:tracePt t="5216" x="1112838" y="5821363"/>
          <p14:tracePt t="5225" x="1104900" y="5821363"/>
          <p14:tracePt t="5233" x="1095375" y="5821363"/>
          <p14:tracePt t="5248" x="1087438" y="5829300"/>
          <p14:tracePt t="5257" x="1079500" y="5838825"/>
          <p14:tracePt t="5264" x="1062038" y="5854700"/>
          <p14:tracePt t="5273" x="1028700" y="5872163"/>
          <p14:tracePt t="5281" x="976313" y="5889625"/>
          <p14:tracePt t="5290" x="892175" y="5922963"/>
          <p14:tracePt t="5297" x="831850" y="5940425"/>
          <p14:tracePt t="5306" x="773113" y="5957888"/>
          <p14:tracePt t="5312" x="747713" y="5965825"/>
          <p14:tracePt t="5323" x="722313" y="5973763"/>
          <p14:tracePt t="5340" x="704850" y="5983288"/>
          <p14:tracePt t="5345" x="696913" y="5983288"/>
          <p14:tracePt t="5368" x="696913" y="5991225"/>
          <p14:tracePt t="5393" x="696913" y="5999163"/>
          <p14:tracePt t="5417" x="696913" y="6008688"/>
          <p14:tracePt t="5465" x="704850" y="6008688"/>
          <p14:tracePt t="5480" x="714375" y="6008688"/>
          <p14:tracePt t="5496" x="730250" y="6008688"/>
          <p14:tracePt t="5513" x="739775" y="6008688"/>
          <p14:tracePt t="5522" x="747713" y="6008688"/>
          <p14:tracePt t="5537" x="755650" y="6008688"/>
          <p14:tracePt t="5544" x="765175" y="6008688"/>
          <p14:tracePt t="5552" x="773113" y="5999163"/>
          <p14:tracePt t="5561" x="790575" y="5983288"/>
          <p14:tracePt t="5569" x="815975" y="5973763"/>
          <p14:tracePt t="5584" x="823913" y="5957888"/>
          <p14:tracePt t="5592" x="823913" y="5948363"/>
          <p14:tracePt t="5600" x="831850" y="5940425"/>
          <p14:tracePt t="5610" x="841375" y="5932488"/>
          <p14:tracePt t="5625" x="841375" y="5922963"/>
          <p14:tracePt t="5641" x="849313" y="5922963"/>
          <p14:tracePt t="5680" x="858838" y="5922963"/>
          <p14:tracePt t="5697" x="866775" y="5922963"/>
          <p14:tracePt t="5722" x="866775" y="5915025"/>
          <p14:tracePt t="5802" x="874713" y="5915025"/>
          <p14:tracePt t="6216" x="892175" y="5915025"/>
          <p14:tracePt t="6224" x="917575" y="5922963"/>
          <p14:tracePt t="6232" x="935038" y="5922963"/>
          <p14:tracePt t="6240" x="950913" y="5922963"/>
          <p14:tracePt t="6305" x="960438" y="5922963"/>
          <p14:tracePt t="6392" x="968375" y="5932488"/>
          <p14:tracePt t="6449" x="968375" y="5940425"/>
          <p14:tracePt t="6457" x="968375" y="5948363"/>
          <p14:tracePt t="6504" x="960438" y="5948363"/>
          <p14:tracePt t="6546" x="950913" y="5957888"/>
          <p14:tracePt t="6553" x="942975" y="5965825"/>
          <p14:tracePt t="6570" x="935038" y="5973763"/>
          <p14:tracePt t="6578" x="925513" y="5973763"/>
          <p14:tracePt t="6585" x="925513" y="5983288"/>
          <p14:tracePt t="6625" x="925513" y="5991225"/>
          <p14:tracePt t="7081" x="909638" y="5991225"/>
          <p14:tracePt t="7113" x="909638" y="5973763"/>
          <p14:tracePt t="7177" x="925513" y="5973763"/>
          <p14:tracePt t="7585" x="950913" y="5973763"/>
          <p14:tracePt t="7634" x="960438" y="5973763"/>
          <p14:tracePt t="7642" x="968375" y="5973763"/>
          <p14:tracePt t="7649" x="985838" y="5973763"/>
          <p14:tracePt t="7658" x="1003300" y="5973763"/>
          <p14:tracePt t="7682" x="1011238" y="5973763"/>
          <p14:tracePt t="7706" x="1019175" y="5983288"/>
          <p14:tracePt t="7739" x="1011238" y="5983288"/>
          <p14:tracePt t="8097" x="1011238" y="5991225"/>
          <p14:tracePt t="8217" x="1036638" y="5922963"/>
          <p14:tracePt t="8228" x="1003300" y="5922963"/>
          <p14:tracePt t="8249" x="976313" y="5897563"/>
          <p14:tracePt t="8446" x="976313" y="5915025"/>
          <p14:tracePt t="8456" x="917575" y="5983288"/>
          <p14:tracePt t="8463" x="917575" y="6008688"/>
          <p14:tracePt t="8472" x="917575" y="6042025"/>
          <p14:tracePt t="8479" x="917575" y="6059488"/>
          <p14:tracePt t="8488" x="917575" y="6076950"/>
          <p14:tracePt t="8495" x="942975" y="6076950"/>
          <p14:tracePt t="8505" x="993775" y="6034088"/>
          <p14:tracePt t="8510" x="1069975" y="5991225"/>
          <p14:tracePt t="8520" x="1138238" y="5922963"/>
          <p14:tracePt t="8527" x="1189038" y="5872163"/>
          <p14:tracePt t="8538" x="1239838" y="5821363"/>
          <p14:tracePt t="8543" x="1257300" y="5788025"/>
          <p14:tracePt t="8551" x="1282700" y="5710238"/>
          <p14:tracePt t="8559" x="1317625" y="5626100"/>
          <p14:tracePt t="8566" x="1333500" y="5532438"/>
          <p14:tracePt t="8575" x="1350963" y="5446713"/>
          <p14:tracePt t="8583" x="1384300" y="5319713"/>
          <p14:tracePt t="8591" x="1401763" y="5218113"/>
          <p14:tracePt t="8599" x="1444625" y="5091113"/>
          <p14:tracePt t="8608" x="1452563" y="4987925"/>
          <p14:tracePt t="8615" x="1462088" y="4868863"/>
          <p14:tracePt t="8624" x="1495425" y="4724400"/>
          <p14:tracePt t="8630" x="1520825" y="4640263"/>
          <p14:tracePt t="8640" x="1563688" y="4546600"/>
          <p14:tracePt t="8647" x="1597025" y="4486275"/>
          <p14:tracePt t="8656" x="1614488" y="4435475"/>
          <p14:tracePt t="8664" x="1631950" y="4402138"/>
          <p14:tracePt t="8683" x="1647825" y="4394200"/>
          <p14:tracePt t="8692" x="1665288" y="4359275"/>
          <p14:tracePt t="8698" x="1673225" y="4351338"/>
          <p14:tracePt t="8716" x="1673225" y="4341813"/>
          <p14:tracePt t="8723" x="1657350" y="4341813"/>
          <p14:tracePt t="8740" x="1647825" y="4341813"/>
          <p14:tracePt t="8929" x="1708150" y="4291013"/>
          <p14:tracePt t="9073" x="2905125" y="2863850"/>
          <p14:tracePt t="9080" x="2940050" y="2830513"/>
          <p14:tracePt t="9088" x="2955925" y="2813050"/>
          <p14:tracePt t="9096" x="2982913" y="2795588"/>
          <p14:tracePt t="9106" x="2998788" y="2778125"/>
          <p14:tracePt t="9127" x="3033713" y="2744788"/>
          <p14:tracePt t="9130" x="3041650" y="2736850"/>
          <p14:tracePt t="9140" x="3059113" y="2719388"/>
          <p14:tracePt t="9225" x="3067050" y="2711450"/>
          <p14:tracePt t="9232" x="3074988" y="2711450"/>
          <p14:tracePt t="9241" x="3074988" y="2701925"/>
          <p14:tracePt t="9248" x="3084513" y="2701925"/>
          <p14:tracePt t="9258" x="3100388" y="2686050"/>
          <p14:tracePt t="9264" x="3117850" y="2651125"/>
          <p14:tracePt t="9273" x="3127375" y="2617788"/>
          <p14:tracePt t="9279" x="3152775" y="2582863"/>
          <p14:tracePt t="9296" x="3160713" y="2566988"/>
          <p14:tracePt t="9305" x="3178175" y="2549525"/>
          <p14:tracePt t="9312" x="3186113" y="2541588"/>
          <p14:tracePt t="9322" x="3194050" y="2541588"/>
          <p14:tracePt t="9328" x="3211513" y="2532063"/>
          <p14:tracePt t="9369" x="3211513" y="2524125"/>
          <p14:tracePt t="9377" x="3211513" y="2516188"/>
          <p14:tracePt t="9385" x="3211513" y="2506663"/>
          <p14:tracePt t="9393" x="3211513" y="2498725"/>
          <p14:tracePt t="9401" x="3211513" y="2489200"/>
          <p14:tracePt t="9409" x="3211513" y="2481263"/>
          <p14:tracePt t="9417" x="3211513" y="2473325"/>
          <p14:tracePt t="9433" x="3203575" y="2463800"/>
          <p14:tracePt t="9442" x="3194050" y="2455863"/>
          <p14:tracePt t="9449" x="3194050" y="2447925"/>
          <p14:tracePt t="9459" x="3186113" y="2447925"/>
          <p14:tracePt t="9465" x="3178175" y="2447925"/>
          <p14:tracePt t="9489" x="3160713" y="2447925"/>
          <p14:tracePt t="10023" x="3152775" y="2447925"/>
          <p14:tracePt t="10031" x="3135313" y="2447925"/>
          <p14:tracePt t="10039" x="3117850" y="2447925"/>
          <p14:tracePt t="10047" x="3109913" y="2447925"/>
          <p14:tracePt t="10056" x="3067050" y="2397125"/>
          <p14:tracePt t="10063" x="3033713" y="2379663"/>
          <p14:tracePt t="10080" x="3024188" y="2379663"/>
          <p14:tracePt t="10416" x="3059113" y="2379663"/>
          <p14:tracePt t="10447" x="3067050" y="2379663"/>
          <p14:tracePt t="10504" x="3084513" y="2387600"/>
          <p14:tracePt t="10512" x="3092450" y="2387600"/>
          <p14:tracePt t="10520" x="3100388" y="2405063"/>
          <p14:tracePt t="10545" x="3127375" y="2430463"/>
          <p14:tracePt t="10554" x="3135313" y="2438400"/>
          <p14:tracePt t="10633" x="3143250" y="2447925"/>
          <p14:tracePt t="10866" x="3143250" y="2455863"/>
          <p14:tracePt t="10873" x="3203575" y="2532063"/>
          <p14:tracePt t="10881" x="3244850" y="2608263"/>
          <p14:tracePt t="10891" x="3287713" y="2701925"/>
          <p14:tracePt t="10898" x="3355975" y="2770188"/>
          <p14:tracePt t="10908" x="3406775" y="2830513"/>
          <p14:tracePt t="10913" x="3449638" y="2897188"/>
          <p14:tracePt t="10925" x="3500438" y="2949575"/>
          <p14:tracePt t="10929" x="3543300" y="3000375"/>
          <p14:tracePt t="10941" x="3586163" y="3067050"/>
          <p14:tracePt t="10945" x="3627438" y="3119438"/>
          <p14:tracePt t="10956" x="3644900" y="3135313"/>
          <p14:tracePt t="10961" x="3662363" y="3144838"/>
          <p14:tracePt t="11065" x="3662363" y="3160713"/>
          <p14:tracePt t="11074" x="3670300" y="3170238"/>
          <p14:tracePt t="11090" x="3678238" y="3186113"/>
          <p14:tracePt t="11202" x="3687763" y="3195638"/>
          <p14:tracePt t="11211" x="3695700" y="3221038"/>
          <p14:tracePt t="11218" x="3695700" y="3228975"/>
          <p14:tracePt t="11226" x="3695700" y="3238500"/>
          <p14:tracePt t="11233" x="3695700" y="3246438"/>
          <p14:tracePt t="11258" x="3703638" y="3254375"/>
          <p14:tracePt t="11265" x="3713163" y="3254375"/>
          <p14:tracePt t="11537" x="3729038" y="3263900"/>
          <p14:tracePt t="11545" x="3797300" y="3322638"/>
          <p14:tracePt t="11554" x="3848100" y="3340100"/>
          <p14:tracePt t="11562" x="3900488" y="3382963"/>
          <p14:tracePt t="11569" x="3916363" y="3398838"/>
          <p14:tracePt t="11585" x="3916363" y="3449638"/>
          <p14:tracePt t="11593" x="3916363" y="3535363"/>
          <p14:tracePt t="11601" x="3925888" y="3578225"/>
          <p14:tracePt t="11610" x="3925888" y="3654425"/>
          <p14:tracePt t="11618" x="3925888" y="3679825"/>
          <p14:tracePt t="11627" x="3916363" y="3713163"/>
          <p14:tracePt t="11633" x="3900488" y="3756025"/>
          <p14:tracePt t="11642" x="3865563" y="3816350"/>
          <p14:tracePt t="11649" x="3848100" y="3875088"/>
          <p14:tracePt t="11660" x="3840163" y="3908425"/>
          <p14:tracePt t="11665" x="3822700" y="3935413"/>
          <p14:tracePt t="11673" x="3797300" y="3976688"/>
          <p14:tracePt t="11681" x="3789363" y="3994150"/>
          <p14:tracePt t="11690" x="3771900" y="4011613"/>
          <p14:tracePt t="11697" x="3771900" y="4027488"/>
          <p14:tracePt t="11707" x="3756025" y="4044950"/>
          <p14:tracePt t="11713" x="3746500" y="4070350"/>
          <p14:tracePt t="11724" x="3721100" y="4105275"/>
          <p14:tracePt t="11729" x="3713163" y="4121150"/>
          <p14:tracePt t="11740" x="3703638" y="4146550"/>
          <p14:tracePt t="11745" x="3687763" y="4164013"/>
          <p14:tracePt t="11756" x="3670300" y="4171950"/>
          <p14:tracePt t="11761" x="3644900" y="4197350"/>
          <p14:tracePt t="11769" x="3636963" y="4214813"/>
          <p14:tracePt t="11779" x="3611563" y="4257675"/>
          <p14:tracePt t="11785" x="3602038" y="4308475"/>
          <p14:tracePt t="11794" x="3594100" y="4351338"/>
          <p14:tracePt t="11801" x="3594100" y="4410075"/>
          <p14:tracePt t="11809" x="3586163" y="4452938"/>
          <p14:tracePt t="11817" x="3586163" y="4513263"/>
          <p14:tracePt t="11826" x="3586163" y="4572000"/>
          <p14:tracePt t="11833" x="3576638" y="4614863"/>
          <p14:tracePt t="11842" x="3576638" y="4622800"/>
          <p14:tracePt t="11849" x="3576638" y="4630738"/>
          <p14:tracePt t="11858" x="3568700" y="4630738"/>
          <p14:tracePt t="11874" x="3568700" y="4648200"/>
          <p14:tracePt t="11890" x="3568700" y="4673600"/>
          <p14:tracePt t="12025" x="3568700" y="4683125"/>
          <p14:tracePt t="12066" x="3568700" y="4691063"/>
          <p14:tracePt t="12074" x="3568700" y="4699000"/>
          <p14:tracePt t="12081" x="3559175" y="4699000"/>
          <p14:tracePt t="12313" x="3559175" y="4708525"/>
          <p14:tracePt t="12322" x="3559175" y="4741863"/>
          <p14:tracePt t="12329" x="3559175" y="4767263"/>
          <p14:tracePt t="12339" x="3559175" y="4784725"/>
          <p14:tracePt t="12354" x="3559175" y="4792663"/>
          <p14:tracePt t="12362" x="3559175" y="4810125"/>
          <p14:tracePt t="12369" x="3533775" y="4810125"/>
          <p14:tracePt t="12378" x="3492500" y="4802188"/>
          <p14:tracePt t="12385" x="3467100" y="4784725"/>
          <p14:tracePt t="12395" x="3457575" y="4767263"/>
          <p14:tracePt t="12410" x="3449638" y="4759325"/>
          <p14:tracePt t="12809" x="3449638" y="4767263"/>
          <p14:tracePt t="12817" x="3457575" y="4792663"/>
          <p14:tracePt t="12826" x="3457575" y="4835525"/>
          <p14:tracePt t="12833" x="3467100" y="4878388"/>
          <p14:tracePt t="12841" x="3467100" y="4937125"/>
          <p14:tracePt t="12850" x="3492500" y="5022850"/>
          <p14:tracePt t="12860" x="3492500" y="5106988"/>
          <p14:tracePt t="12865" x="3525838" y="5208588"/>
          <p14:tracePt t="12873" x="3551238" y="5311775"/>
          <p14:tracePt t="12881" x="3568700" y="5438775"/>
          <p14:tracePt t="12891" x="3594100" y="5540375"/>
          <p14:tracePt t="12897" x="3602038" y="5600700"/>
          <p14:tracePt t="12907" x="3627438" y="5694363"/>
          <p14:tracePt t="12914" x="3636963" y="5753100"/>
          <p14:tracePt t="12924" x="3644900" y="5795963"/>
          <p14:tracePt t="12929" x="3644900" y="5821363"/>
          <p14:tracePt t="12940" x="3644900" y="5838825"/>
          <p14:tracePt t="12945" x="3644900" y="5897563"/>
          <p14:tracePt t="12958" x="3644900" y="5932488"/>
          <p14:tracePt t="12961" x="3644900" y="5948363"/>
          <p14:tracePt t="12974" x="3644900" y="5973763"/>
          <p14:tracePt t="12978" x="3644900" y="6008688"/>
          <p14:tracePt t="12985" x="3644900" y="6016625"/>
          <p14:tracePt t="12993" x="3644900" y="6034088"/>
          <p14:tracePt t="13001" x="3636963" y="6042025"/>
          <p14:tracePt t="13010" x="3627438" y="6049963"/>
          <p14:tracePt t="13098" x="3619500" y="6049963"/>
          <p14:tracePt t="13129" x="3611563" y="6049963"/>
          <p14:tracePt t="13209" x="3602038" y="6049963"/>
          <p14:tracePt t="13234" x="3602038" y="6034088"/>
          <p14:tracePt t="13242" x="3594100" y="6016625"/>
          <p14:tracePt t="13249" x="3586163" y="6008688"/>
          <p14:tracePt t="13257" x="3576638" y="5973763"/>
          <p14:tracePt t="13322" x="3602038" y="6008688"/>
          <p14:tracePt t="13329" x="3619500" y="6042025"/>
          <p14:tracePt t="13339" x="3636963" y="6076950"/>
          <p14:tracePt t="13346" x="3678238" y="6118225"/>
          <p14:tracePt t="13356" x="3703638" y="6127750"/>
          <p14:tracePt t="13361" x="3738563" y="6127750"/>
          <p14:tracePt t="13374" x="3763963" y="6127750"/>
          <p14:tracePt t="13378" x="3797300" y="6127750"/>
          <p14:tracePt t="13401" x="3806825" y="6127750"/>
          <p14:tracePt t="13409" x="3814763" y="6102350"/>
          <p14:tracePt t="13417" x="3814763" y="6076950"/>
          <p14:tracePt t="13426" x="3814763" y="6024563"/>
          <p14:tracePt t="13433" x="3814763" y="5999163"/>
          <p14:tracePt t="13442" x="3814763" y="5991225"/>
          <p14:tracePt t="13449" x="3814763" y="5973763"/>
          <p14:tracePt t="13516" x="3822700" y="5973763"/>
          <p14:tracePt t="13525" x="3832225" y="5973763"/>
          <p14:tracePt t="13531" x="3848100" y="5973763"/>
          <p14:tracePt t="13540" x="3873500" y="5999163"/>
          <p14:tracePt t="13545" x="3890963" y="6008688"/>
          <p14:tracePt t="13570" x="3900488" y="6016625"/>
          <p14:tracePt t="13745" x="3873500" y="6008688"/>
          <p14:tracePt t="13755" x="3848100" y="6008688"/>
          <p14:tracePt t="13794" x="3840163" y="5991225"/>
          <p14:tracePt t="13802" x="3797300" y="5940425"/>
          <p14:tracePt t="13811" x="3746500" y="5864225"/>
          <p14:tracePt t="13819" x="3678238" y="5770563"/>
          <p14:tracePt t="13826" x="3602038" y="5651500"/>
          <p14:tracePt t="13833" x="3543300" y="5549900"/>
          <p14:tracePt t="13843" x="3475038" y="5472113"/>
          <p14:tracePt t="13850" x="3414713" y="5413375"/>
          <p14:tracePt t="13860" x="3348038" y="5370513"/>
          <p14:tracePt t="13866" x="3244850" y="5311775"/>
          <p14:tracePt t="13873" x="3203575" y="5276850"/>
          <p14:tracePt t="13881" x="3127375" y="5218113"/>
          <p14:tracePt t="13891" x="3067050" y="5192713"/>
          <p14:tracePt t="13897" x="3049588" y="5192713"/>
          <p14:tracePt t="14290" x="3049588" y="5183188"/>
          <p14:tracePt t="14298" x="3049588" y="5175250"/>
          <p14:tracePt t="14306" x="3049588" y="5167313"/>
          <p14:tracePt t="14323" x="3049588" y="5149850"/>
          <p14:tracePt t="14330" x="3049588" y="5132388"/>
          <p14:tracePt t="14341" x="3049588" y="5124450"/>
          <p14:tracePt t="14346" x="3049588" y="5106988"/>
          <p14:tracePt t="14358" x="3049588" y="5099050"/>
          <p14:tracePt t="14361" x="3041650" y="5081588"/>
          <p14:tracePt t="14369" x="3033713" y="5064125"/>
          <p14:tracePt t="14386" x="3033713" y="5056188"/>
          <p14:tracePt t="14395" x="3033713" y="5048250"/>
          <p14:tracePt t="14402" x="3024188" y="5038725"/>
          <p14:tracePt t="14435" x="3016250" y="5022850"/>
          <p14:tracePt t="14444" x="3008313" y="5022850"/>
          <p14:tracePt t="14458" x="2998788" y="5022850"/>
          <p14:tracePt t="14465" x="2990850" y="5022850"/>
          <p14:tracePt t="14593" x="2982913" y="5013325"/>
          <p14:tracePt t="14602" x="2914650" y="4987925"/>
          <p14:tracePt t="14610" x="2811463" y="4954588"/>
          <p14:tracePt t="14617" x="2744788" y="4937125"/>
          <p14:tracePt t="14625" x="2590800" y="4886325"/>
          <p14:tracePt t="14633" x="2463800" y="4827588"/>
          <p14:tracePt t="14643" x="2344738" y="4827588"/>
          <p14:tracePt t="14651" x="2141538" y="4767263"/>
          <p14:tracePt t="14661" x="1971675" y="4733925"/>
          <p14:tracePt t="14667" x="1827213" y="4708525"/>
          <p14:tracePt t="14674" x="1698625" y="4699000"/>
          <p14:tracePt t="14681" x="1597025" y="4673600"/>
          <p14:tracePt t="14690" x="1487488" y="4665663"/>
          <p14:tracePt t="14698" x="1384300" y="4648200"/>
          <p14:tracePt t="14708" x="1300163" y="4614863"/>
          <p14:tracePt t="14714" x="1223963" y="4597400"/>
          <p14:tracePt t="14723" x="1147763" y="4597400"/>
          <p14:tracePt t="14730" x="1079500" y="4597400"/>
          <p14:tracePt t="14740" x="1044575" y="4597400"/>
          <p14:tracePt t="14745" x="1028700" y="4597400"/>
          <p14:tracePt t="14771" x="1019175" y="4597400"/>
          <p14:tracePt t="14786" x="1019175" y="4605338"/>
          <p14:tracePt t="14794" x="1028700" y="4614863"/>
          <p14:tracePt t="14801" x="1044575" y="4614863"/>
          <p14:tracePt t="14810" x="1062038" y="4614863"/>
          <p14:tracePt t="14835" x="1079500" y="4614863"/>
          <p14:tracePt t="14874" x="1095375" y="4614863"/>
          <p14:tracePt t="14881" x="1112838" y="4605338"/>
          <p14:tracePt t="14890" x="1120775" y="4597400"/>
          <p14:tracePt t="14898" x="1138238" y="4597400"/>
          <p14:tracePt t="14908" x="1163638" y="4589463"/>
          <p14:tracePt t="14914" x="1198563" y="4589463"/>
          <p14:tracePt t="14924" x="1214438" y="4579938"/>
          <p14:tracePt t="14931" x="1249363" y="4579938"/>
          <p14:tracePt t="14940" x="1290638" y="4579938"/>
          <p14:tracePt t="14945" x="1350963" y="4579938"/>
          <p14:tracePt t="14958" x="1384300" y="4579938"/>
          <p14:tracePt t="14963" x="1401763" y="4579938"/>
          <p14:tracePt t="14974" x="1427163" y="4579938"/>
          <p14:tracePt t="14978" x="1444625" y="4579938"/>
          <p14:tracePt t="14994" x="1470025" y="4579938"/>
          <p14:tracePt t="15010" x="1487488" y="4579938"/>
          <p14:tracePt t="15017" x="1503363" y="4579938"/>
          <p14:tracePt t="15090" x="1512888" y="4579938"/>
          <p14:tracePt t="15117" x="1512888" y="4589463"/>
          <p14:tracePt t="15274" x="1520825" y="4605338"/>
          <p14:tracePt t="15282" x="1528763" y="4614863"/>
          <p14:tracePt t="15290" x="1528763" y="4622800"/>
          <p14:tracePt t="15347" x="1538288" y="4630738"/>
          <p14:tracePt t="15457" x="1546225" y="4630738"/>
          <p14:tracePt t="15626" x="1546225" y="4640263"/>
          <p14:tracePt t="15643" x="1571625" y="4640263"/>
          <p14:tracePt t="15650" x="1606550" y="4648200"/>
          <p14:tracePt t="15659" x="1631950" y="4648200"/>
          <p14:tracePt t="15666" x="1682750" y="4657725"/>
          <p14:tracePt t="15674" x="1690688" y="4657725"/>
          <p14:tracePt t="15682" x="1698625" y="4657725"/>
          <p14:tracePt t="15692" x="1708150" y="4657725"/>
          <p14:tracePt t="15713" x="1716088" y="4657725"/>
          <p14:tracePt t="16010" x="1724025" y="4657725"/>
          <p14:tracePt t="16018" x="1733550" y="4657725"/>
          <p14:tracePt t="16034" x="1749425" y="4657725"/>
          <p14:tracePt t="16050" x="1758950" y="4657725"/>
          <p14:tracePt t="16058" x="1766888" y="4657725"/>
          <p14:tracePt t="16066" x="1792288" y="4657725"/>
          <p14:tracePt t="16075" x="1827213" y="4657725"/>
          <p14:tracePt t="16081" x="1843088" y="4657725"/>
          <p14:tracePt t="16091" x="1868488" y="4657725"/>
          <p14:tracePt t="16099" x="1903413" y="4657725"/>
          <p14:tracePt t="16115" x="1971675" y="4657725"/>
          <p14:tracePt t="16124" x="2055813" y="4657725"/>
          <p14:tracePt t="16130" x="2157413" y="4657725"/>
          <p14:tracePt t="16141" x="2235200" y="4665663"/>
          <p14:tracePt t="16147" x="2327275" y="4673600"/>
          <p14:tracePt t="16157" x="2405063" y="4673600"/>
          <p14:tracePt t="16162" x="2489200" y="4683125"/>
          <p14:tracePt t="16173" x="2549525" y="4683125"/>
          <p14:tracePt t="16179" x="2590800" y="4691063"/>
          <p14:tracePt t="16190" x="2633663" y="4691063"/>
          <p14:tracePt t="16193" x="2659063" y="4699000"/>
          <p14:tracePt t="16201" x="2684463" y="4699000"/>
          <p14:tracePt t="16218" x="2693988" y="4699000"/>
          <p14:tracePt t="16266" x="2693988" y="4708525"/>
          <p14:tracePt t="16274" x="2693988" y="4716463"/>
          <p14:tracePt t="16290" x="2693988" y="4733925"/>
          <p14:tracePt t="16298" x="2693988" y="4749800"/>
          <p14:tracePt t="16309" x="2701925" y="4767263"/>
          <p14:tracePt t="16314" x="2719388" y="4784725"/>
          <p14:tracePt t="16324" x="2735263" y="4792663"/>
          <p14:tracePt t="16330" x="2760663" y="4810125"/>
          <p14:tracePt t="16355" x="2778125" y="4810125"/>
          <p14:tracePt t="16364" x="2786063" y="4818063"/>
          <p14:tracePt t="16375" x="2795588" y="4818063"/>
          <p14:tracePt t="16378" x="2820988" y="4818063"/>
          <p14:tracePt t="16385" x="2838450" y="4818063"/>
          <p14:tracePt t="16394" x="2879725" y="4818063"/>
          <p14:tracePt t="16407" x="2940050" y="4818063"/>
          <p14:tracePt t="16410" x="3008313" y="4818063"/>
          <p14:tracePt t="16418" x="3084513" y="4818063"/>
          <p14:tracePt t="16426" x="3152775" y="4818063"/>
          <p14:tracePt t="16434" x="3236913" y="4818063"/>
          <p14:tracePt t="16442" x="3297238" y="4818063"/>
          <p14:tracePt t="16450" x="3363913" y="4818063"/>
          <p14:tracePt t="16460" x="3441700" y="4818063"/>
          <p14:tracePt t="16467" x="3525838" y="4818063"/>
          <p14:tracePt t="16475" x="3568700" y="4818063"/>
          <p14:tracePt t="16482" x="3602038" y="4818063"/>
          <p14:tracePt t="16490" x="3619500" y="4818063"/>
          <p14:tracePt t="16498" x="3644900" y="4818063"/>
          <p14:tracePt t="16508" x="3652838" y="4818063"/>
          <p14:tracePt t="16525" x="3662363" y="4810125"/>
          <p14:tracePt t="16530" x="3670300" y="4810125"/>
          <p14:tracePt t="16541" x="3678238" y="4802188"/>
          <p14:tracePt t="16556" x="3687763" y="4802188"/>
          <p14:tracePt t="16562" x="3687763" y="4792663"/>
          <p14:tracePt t="16602" x="3703638" y="4784725"/>
          <p14:tracePt t="16633" x="3721100" y="4784725"/>
          <p14:tracePt t="16642" x="3738563" y="4775200"/>
          <p14:tracePt t="16650" x="3746500" y="4775200"/>
          <p14:tracePt t="16660" x="3763963" y="4775200"/>
          <p14:tracePt t="16666" x="3771900" y="4775200"/>
          <p14:tracePt t="16675" x="3781425" y="4775200"/>
          <p14:tracePt t="16682" x="3797300" y="4775200"/>
          <p14:tracePt t="16691" x="3822700" y="4767263"/>
          <p14:tracePt t="16698" x="3832225" y="4749800"/>
          <p14:tracePt t="16708" x="3865563" y="4741863"/>
          <p14:tracePt t="16714" x="3908425" y="4741863"/>
          <p14:tracePt t="16724" x="3941763" y="4741863"/>
          <p14:tracePt t="16730" x="3967163" y="4733925"/>
          <p14:tracePt t="16740" x="4010025" y="4724400"/>
          <p14:tracePt t="16747" x="4044950" y="4724400"/>
          <p14:tracePt t="16757" x="4078288" y="4716463"/>
          <p14:tracePt t="16762" x="4121150" y="4716463"/>
          <p14:tracePt t="16773" x="4162425" y="4716463"/>
          <p14:tracePt t="16778" x="4205288" y="4716463"/>
          <p14:tracePt t="16790" x="4230688" y="4716463"/>
          <p14:tracePt t="16795" x="4240213" y="4708525"/>
          <p14:tracePt t="16802" x="4248150" y="4708525"/>
          <p14:tracePt t="16811" x="4256088" y="4708525"/>
          <p14:tracePt t="16818" x="4265613" y="4699000"/>
          <p14:tracePt t="16843" x="4273550" y="4691063"/>
          <p14:tracePt t="16947" x="4273550" y="4683125"/>
          <p14:tracePt t="16955" x="4256088" y="4683125"/>
          <p14:tracePt t="16961" x="4230688" y="4683125"/>
          <p14:tracePt t="16974" x="4205288" y="4683125"/>
          <p14:tracePt t="17219" x="4230688" y="4622800"/>
          <p14:tracePt t="17226" x="4256088" y="4579938"/>
          <p14:tracePt t="17234" x="4273550" y="4538663"/>
          <p14:tracePt t="17243" x="4291013" y="4513263"/>
          <p14:tracePt t="17250" x="4316413" y="4495800"/>
          <p14:tracePt t="17260" x="4341813" y="4486275"/>
          <p14:tracePt t="17266" x="4359275" y="4460875"/>
          <p14:tracePt t="17276" x="4410075" y="4452938"/>
          <p14:tracePt t="17282" x="4486275" y="4427538"/>
          <p14:tracePt t="17292" x="4511675" y="4427538"/>
          <p14:tracePt t="17298" x="4562475" y="4427538"/>
          <p14:tracePt t="17308" x="4605338" y="4402138"/>
          <p14:tracePt t="17314" x="4664075" y="4394200"/>
          <p14:tracePt t="17324" x="4714875" y="4384675"/>
          <p14:tracePt t="17330" x="4783138" y="4376738"/>
          <p14:tracePt t="17340" x="4833938" y="4368800"/>
          <p14:tracePt t="17346" x="4902200" y="4368800"/>
          <p14:tracePt t="17358" x="4962525" y="4368800"/>
          <p14:tracePt t="17362" x="5003800" y="4359275"/>
          <p14:tracePt t="17373" x="5080000" y="4359275"/>
          <p14:tracePt t="17378" x="5140325" y="4359275"/>
          <p14:tracePt t="17391" x="5165725" y="4351338"/>
          <p14:tracePt t="17394" x="5216525" y="4351338"/>
          <p14:tracePt t="17402" x="5233988" y="4341813"/>
          <p14:tracePt t="17411" x="5259388" y="4341813"/>
          <p14:tracePt t="17418" x="5284788" y="4333875"/>
          <p14:tracePt t="17428" x="5318125" y="4316413"/>
          <p14:tracePt t="17435" x="5335588" y="4316413"/>
          <p14:tracePt t="17444" x="5360988" y="4316413"/>
          <p14:tracePt t="17450" x="5386388" y="4316413"/>
          <p14:tracePt t="17460" x="5403850" y="4316413"/>
          <p14:tracePt t="17466" x="5454650" y="4316413"/>
          <p14:tracePt t="17474" x="5472113" y="4333875"/>
          <p14:tracePt t="17482" x="5522913" y="4351338"/>
          <p14:tracePt t="17491" x="5565775" y="4368800"/>
          <p14:tracePt t="17498" x="5624513" y="4384675"/>
          <p14:tracePt t="17508" x="5700713" y="4419600"/>
          <p14:tracePt t="17514" x="5768975" y="4452938"/>
          <p14:tracePt t="17525" x="5802313" y="4478338"/>
          <p14:tracePt t="17530" x="5853113" y="4503738"/>
          <p14:tracePt t="17540" x="5913438" y="4521200"/>
          <p14:tracePt t="17546" x="5938838" y="4538663"/>
          <p14:tracePt t="17558" x="5981700" y="4554538"/>
          <p14:tracePt t="17564" x="5997575" y="4564063"/>
          <p14:tracePt t="17575" x="5997575" y="4572000"/>
          <p14:tracePt t="17580" x="5997575" y="4579938"/>
          <p14:tracePt t="17587" x="5997575" y="4589463"/>
          <p14:tracePt t="17747" x="5997575" y="4579938"/>
          <p14:tracePt t="17756" x="6007100" y="4572000"/>
          <p14:tracePt t="17763" x="6015038" y="4572000"/>
          <p14:tracePt t="17771" x="6024563" y="4572000"/>
          <p14:tracePt t="17778" x="6032500" y="4572000"/>
          <p14:tracePt t="17850" x="6040438" y="4572000"/>
          <p14:tracePt t="17858" x="6049963" y="4564063"/>
          <p14:tracePt t="17866" x="6057900" y="4564063"/>
          <p14:tracePt t="17874" x="6057900" y="4554538"/>
          <p14:tracePt t="17892" x="6065838" y="4554538"/>
          <p14:tracePt t="17898" x="6075363" y="4554538"/>
          <p14:tracePt t="17914" x="6091238" y="4546600"/>
          <p14:tracePt t="17930" x="6108700" y="4546600"/>
          <p14:tracePt t="17956" x="6126163" y="4538663"/>
          <p14:tracePt t="17971" x="6134100" y="4538663"/>
          <p14:tracePt t="18050" x="6151563" y="4529138"/>
          <p14:tracePt t="18059" x="6159500" y="4521200"/>
          <p14:tracePt t="18082" x="6167438" y="4521200"/>
          <p14:tracePt t="18090" x="6176963" y="4503738"/>
          <p14:tracePt t="18098" x="6176963" y="4495800"/>
          <p14:tracePt t="18108" x="6184900" y="4495800"/>
          <p14:tracePt t="18128" x="6210300" y="4495800"/>
          <p14:tracePt t="18130" x="6210300" y="4486275"/>
          <p14:tracePt t="18141" x="6219825" y="4478338"/>
          <p14:tracePt t="18147" x="6227763" y="4478338"/>
          <p14:tracePt t="18162" x="6245225" y="4478338"/>
          <p14:tracePt t="18174" x="6253163" y="4478338"/>
          <p14:tracePt t="18178" x="6261100" y="4478338"/>
          <p14:tracePt t="18189" x="6278563" y="4478338"/>
          <p14:tracePt t="18194" x="6286500" y="4478338"/>
          <p14:tracePt t="18203" x="6303963" y="4478338"/>
          <p14:tracePt t="18210" x="6321425" y="4478338"/>
          <p14:tracePt t="18218" x="6338888" y="4478338"/>
          <p14:tracePt t="18226" x="6364288" y="4486275"/>
          <p14:tracePt t="18235" x="6389688" y="4521200"/>
          <p14:tracePt t="18244" x="6415088" y="4538663"/>
          <p14:tracePt t="18250" x="6430963" y="4546600"/>
          <p14:tracePt t="18267" x="6440488" y="4554538"/>
          <p14:tracePt t="18596" x="6405563" y="4554538"/>
          <p14:tracePt t="18603" x="6389688" y="4554538"/>
          <p14:tracePt t="18611" x="6346825" y="4554538"/>
          <p14:tracePt t="18620" x="6329363" y="4554538"/>
          <p14:tracePt t="18627" x="6321425" y="4554538"/>
          <p14:tracePt t="18826" x="6321425" y="4546600"/>
          <p14:tracePt t="18834" x="6338888" y="4538663"/>
          <p14:tracePt t="18842" x="6346825" y="4538663"/>
          <p14:tracePt t="19354" x="6354763" y="4538663"/>
          <p14:tracePt t="19450" x="6372225" y="4564063"/>
          <p14:tracePt t="19570" x="6364288" y="4564063"/>
          <p14:tracePt t="19578" x="6354763" y="4564063"/>
          <p14:tracePt t="19938" x="6346825" y="4564063"/>
          <p14:tracePt t="19946" x="6354763" y="4564063"/>
          <p14:tracePt t="19955" x="6380163" y="4564063"/>
          <p14:tracePt t="19962" x="6397625" y="4554538"/>
          <p14:tracePt t="19973" x="6448425" y="4521200"/>
          <p14:tracePt t="19978" x="6483350" y="4486275"/>
          <p14:tracePt t="19990" x="6499225" y="4470400"/>
          <p14:tracePt t="19994" x="6516688" y="4460875"/>
          <p14:tracePt t="20002" x="6542088" y="4445000"/>
          <p14:tracePt t="20066" x="6550025" y="4445000"/>
          <p14:tracePt t="20098" x="6559550" y="4445000"/>
          <p14:tracePt t="20105" x="6567488" y="4445000"/>
          <p14:tracePt t="20114" x="6567488" y="4452938"/>
          <p14:tracePt t="20123" x="6567488" y="4460875"/>
          <p14:tracePt t="20131" x="6567488" y="4470400"/>
          <p14:tracePt t="20141" x="6567488" y="4478338"/>
          <p14:tracePt t="20146" x="6567488" y="4486275"/>
          <p14:tracePt t="20162" x="6567488" y="4495800"/>
          <p14:tracePt t="20658" x="6610350" y="4470400"/>
          <p14:tracePt t="20666" x="6669088" y="4402138"/>
          <p14:tracePt t="20675" x="6711950" y="4351338"/>
          <p14:tracePt t="20683" x="6754813" y="4291013"/>
          <p14:tracePt t="20690" x="6762750" y="4240213"/>
          <p14:tracePt t="20698" x="6762750" y="4181475"/>
          <p14:tracePt t="20707" x="6762750" y="4130675"/>
          <p14:tracePt t="20714" x="6745288" y="4087813"/>
          <p14:tracePt t="20723" x="6745288" y="4079875"/>
          <p14:tracePt t="20730" x="6745288" y="4052888"/>
          <p14:tracePt t="20740" x="6745288" y="4027488"/>
          <p14:tracePt t="20746" x="6745288" y="4002088"/>
          <p14:tracePt t="20757" x="6745288" y="3986213"/>
          <p14:tracePt t="20762" x="6745288" y="3968750"/>
          <p14:tracePt t="20774" x="6745288" y="3960813"/>
          <p14:tracePt t="20778" x="6745288" y="3943350"/>
          <p14:tracePt t="20786" x="6745288" y="3935413"/>
          <p14:tracePt t="20806" x="6745288" y="3925888"/>
          <p14:tracePt t="21162" x="6745288" y="3917950"/>
          <p14:tracePt t="21170" x="6754813" y="3917950"/>
          <p14:tracePt t="21266" x="6754813" y="3925888"/>
          <p14:tracePt t="21293" x="6754813" y="3935413"/>
          <p14:tracePt t="21381" x="6737350" y="3943350"/>
          <p14:tracePt t="21390" x="6729413" y="3951288"/>
          <p14:tracePt t="21420" x="6719888" y="3951288"/>
          <p14:tracePt t="21429" x="6711950" y="3951288"/>
          <p14:tracePt t="21439" x="6704013" y="3951288"/>
          <p14:tracePt t="21470" x="6694488" y="3960813"/>
          <p14:tracePt t="21477" x="6694488" y="3968750"/>
          <p14:tracePt t="21484" x="6694488" y="3976688"/>
          <p14:tracePt t="21493" x="6694488" y="3994150"/>
          <p14:tracePt t="21500" x="6694488" y="4002088"/>
          <p14:tracePt t="21510" x="6694488" y="4027488"/>
          <p14:tracePt t="21516" x="6704013" y="4062413"/>
          <p14:tracePt t="21527" x="6729413" y="4095750"/>
          <p14:tracePt t="21533" x="6770688" y="4189413"/>
          <p14:tracePt t="21552" x="6813550" y="4240213"/>
          <p14:tracePt t="21560" x="6813550" y="4300538"/>
          <p14:tracePt t="21817" x="6813550" y="4291013"/>
          <p14:tracePt t="21824" x="6805613" y="4275138"/>
          <p14:tracePt t="21833" x="6805613" y="4265613"/>
          <p14:tracePt t="21840" x="6788150" y="4257675"/>
          <p14:tracePt t="21858" x="6770688" y="4249738"/>
          <p14:tracePt t="21865" x="6770688" y="4240213"/>
          <p14:tracePt t="21875" x="6762750" y="4224338"/>
          <p14:tracePt t="21881" x="6754813" y="4189413"/>
          <p14:tracePt t="21897" x="6745288" y="4171950"/>
          <p14:tracePt t="21907" x="6745288" y="4164013"/>
          <p14:tracePt t="21913" x="6737350" y="4164013"/>
          <p14:tracePt t="22050" x="6729413" y="4164013"/>
          <p14:tracePt t="22216" x="6745288" y="4164013"/>
          <p14:tracePt t="22224" x="6838950" y="4105275"/>
          <p14:tracePt t="22232" x="6889750" y="4037013"/>
          <p14:tracePt t="22242" x="6932613" y="3943350"/>
          <p14:tracePt t="22248" x="6950075" y="3816350"/>
          <p14:tracePt t="22258" x="6958013" y="3679825"/>
          <p14:tracePt t="22265" x="6958013" y="3535363"/>
          <p14:tracePt t="22274" x="6907213" y="3408363"/>
          <p14:tracePt t="22281" x="6838950" y="3297238"/>
          <p14:tracePt t="22291" x="6770688" y="3203575"/>
          <p14:tracePt t="22297" x="6686550" y="3135313"/>
          <p14:tracePt t="22307" x="6626225" y="3094038"/>
          <p14:tracePt t="22312" x="6575425" y="3067050"/>
          <p14:tracePt t="22326" x="6508750" y="3067050"/>
          <p14:tracePt t="22330" x="6423025" y="3067050"/>
          <p14:tracePt t="22341" x="6321425" y="3067050"/>
          <p14:tracePt t="22346" x="6235700" y="3076575"/>
          <p14:tracePt t="22357" x="6219825" y="3094038"/>
          <p14:tracePt t="22512" x="6235700" y="3094038"/>
          <p14:tracePt t="22520" x="6253163" y="3084513"/>
          <p14:tracePt t="22528" x="6261100" y="3067050"/>
          <p14:tracePt t="22537" x="6270625" y="3059113"/>
          <p14:tracePt t="22545" x="6270625" y="3041650"/>
          <p14:tracePt t="22557" x="6278563" y="3016250"/>
          <p14:tracePt t="22561" x="6278563" y="2990850"/>
          <p14:tracePt t="22570" x="6303963" y="2932113"/>
          <p14:tracePt t="22576" x="6303963" y="2881313"/>
          <p14:tracePt t="22584" x="6329363" y="2787650"/>
          <p14:tracePt t="22594" x="6329363" y="2736850"/>
          <p14:tracePt t="22600" x="6338888" y="2676525"/>
          <p14:tracePt t="22611" x="6338888" y="2643188"/>
          <p14:tracePt t="22617" x="6346825" y="2582863"/>
          <p14:tracePt t="22627" x="6354763" y="2549525"/>
          <p14:tracePt t="22633" x="6364288" y="2532063"/>
          <p14:tracePt t="22643" x="6364288" y="2516188"/>
          <p14:tracePt t="22648" x="6364288" y="2498725"/>
          <p14:tracePt t="22673" x="6354763" y="2473325"/>
          <p14:tracePt t="22720" x="6364288" y="2489200"/>
          <p14:tracePt t="22736" x="6380163" y="2516188"/>
          <p14:tracePt t="22744" x="6389688" y="2532063"/>
          <p14:tracePt t="22753" x="6397625" y="2574925"/>
          <p14:tracePt t="22761" x="6423025" y="2617788"/>
          <p14:tracePt t="22769" x="6423025" y="2651125"/>
          <p14:tracePt t="22778" x="6448425" y="2701925"/>
          <p14:tracePt t="22784" x="6483350" y="2770188"/>
          <p14:tracePt t="22793" x="6483350" y="2820988"/>
          <p14:tracePt t="22800" x="6491288" y="2820988"/>
          <p14:tracePt t="22811" x="6550025" y="2881313"/>
          <p14:tracePt t="22817" x="6592888" y="2932113"/>
          <p14:tracePt t="22827" x="6626225" y="2932113"/>
          <p14:tracePt t="22833" x="6678613" y="2957513"/>
          <p14:tracePt t="22842" x="6729413" y="2957513"/>
          <p14:tracePt t="22848" x="6770688" y="2949575"/>
          <p14:tracePt t="22858" x="6813550" y="2914650"/>
          <p14:tracePt t="22864" x="6848475" y="2863850"/>
          <p14:tracePt t="22873" x="6848475" y="2795588"/>
          <p14:tracePt t="22881" x="6848475" y="2711450"/>
          <p14:tracePt t="22890" x="6823075" y="2617788"/>
          <p14:tracePt t="22897" x="6762750" y="2463800"/>
          <p14:tracePt t="22906" x="6711950" y="2336800"/>
          <p14:tracePt t="22912" x="6653213" y="2200275"/>
          <p14:tracePt t="22922" x="6635750" y="2090738"/>
          <p14:tracePt t="22928" x="6610350" y="2030413"/>
          <p14:tracePt t="22940" x="6610350" y="1954213"/>
          <p14:tracePt t="22945" x="6600825" y="1920875"/>
          <p14:tracePt t="22956" x="6592888" y="1895475"/>
          <p14:tracePt t="22961" x="6592888" y="1885950"/>
          <p14:tracePt t="23017" x="6592888" y="1878013"/>
          <p14:tracePt t="23153" x="6600825" y="1878013"/>
          <p14:tracePt t="23185" x="6610350" y="1878013"/>
          <p14:tracePt t="23193" x="6618288" y="1878013"/>
          <p14:tracePt t="23201" x="6626225" y="1878013"/>
          <p14:tracePt t="23225" x="6635750" y="1878013"/>
          <p14:tracePt t="23233" x="6643688" y="1885950"/>
          <p14:tracePt t="23250" x="6653213" y="1885950"/>
          <p14:tracePt t="23281" x="6661150" y="1885950"/>
          <p14:tracePt t="23290" x="6661150" y="1903413"/>
          <p14:tracePt t="23642" x="6626225" y="1878013"/>
          <p14:tracePt t="23649" x="6618288" y="1870075"/>
          <p14:tracePt t="23658" x="6592888" y="1852613"/>
          <p14:tracePt t="23666" x="6575425" y="1852613"/>
          <p14:tracePt t="23674" x="6559550" y="1835150"/>
          <p14:tracePt t="23680" x="6559550" y="1827213"/>
          <p14:tracePt t="23697" x="6550025" y="1819275"/>
          <p14:tracePt t="23707" x="6550025" y="1809750"/>
          <p14:tracePt t="23714" x="6542088" y="1809750"/>
          <p14:tracePt t="23761" x="6534150" y="1809750"/>
          <p14:tracePt t="24064" x="6534150" y="1835150"/>
          <p14:tracePt t="24072" x="6669088" y="1997075"/>
          <p14:tracePt t="24081" x="6770688" y="2166938"/>
          <p14:tracePt t="24090" x="6899275" y="2319338"/>
          <p14:tracePt t="24097" x="6983413" y="2463800"/>
          <p14:tracePt t="24113" x="7162800" y="2727325"/>
          <p14:tracePt t="24128" x="7297738" y="2949575"/>
          <p14:tracePt t="24140" x="7383463" y="3067050"/>
          <p14:tracePt t="24145" x="7485063" y="3211513"/>
          <p14:tracePt t="24157" x="7578725" y="3305175"/>
          <p14:tracePt t="24161" x="7646988" y="3382963"/>
          <p14:tracePt t="24173" x="7680325" y="3416300"/>
          <p14:tracePt t="24180" x="7705725" y="3441700"/>
          <p14:tracePt t="24185" x="7705725" y="3449638"/>
          <p14:tracePt t="24209" x="7705725" y="3459163"/>
          <p14:tracePt t="24225" x="7705725" y="3492500"/>
          <p14:tracePt t="24232" x="7705725" y="3509963"/>
          <p14:tracePt t="24242" x="7705725" y="3517900"/>
          <p14:tracePt t="24249" x="7705725" y="3527425"/>
          <p14:tracePt t="24259" x="7705725" y="3535363"/>
          <p14:tracePt t="24265" x="7705725" y="3543300"/>
          <p14:tracePt t="24275" x="7705725" y="3552825"/>
          <p14:tracePt t="24338" x="7705725" y="3568700"/>
          <p14:tracePt t="24345" x="7705725" y="3578225"/>
          <p14:tracePt t="24354" x="7705725" y="3603625"/>
          <p14:tracePt t="24362" x="7705725" y="3619500"/>
          <p14:tracePt t="24368" x="7705725" y="3646488"/>
          <p14:tracePt t="24378" x="7715250" y="3671888"/>
          <p14:tracePt t="24385" x="7731125" y="3687763"/>
          <p14:tracePt t="24394" x="7756525" y="3713163"/>
          <p14:tracePt t="24401" x="7766050" y="3730625"/>
          <p14:tracePt t="24411" x="7781925" y="3730625"/>
          <p14:tracePt t="24417" x="7807325" y="3748088"/>
          <p14:tracePt t="24427" x="7850188" y="3763963"/>
          <p14:tracePt t="24433" x="7867650" y="3773488"/>
          <p14:tracePt t="24441" x="7918450" y="3806825"/>
          <p14:tracePt t="24449" x="7961313" y="3824288"/>
          <p14:tracePt t="24457" x="7986713" y="3832225"/>
          <p14:tracePt t="24465" x="8029575" y="3849688"/>
          <p14:tracePt t="24473" x="8088313" y="3857625"/>
          <p14:tracePt t="24480" x="8181975" y="3900488"/>
          <p14:tracePt t="24490" x="8215313" y="3900488"/>
          <p14:tracePt t="24497" x="8266113" y="3908425"/>
          <p14:tracePt t="24506" x="8351838" y="3925888"/>
          <p14:tracePt t="24513" x="8428038" y="3935413"/>
          <p14:tracePt t="24524" x="8513763" y="3943350"/>
          <p14:tracePt t="24529" x="8572500" y="3951288"/>
          <p14:tracePt t="24540" x="8648700" y="3968750"/>
          <p14:tracePt t="24546" x="8691563" y="3968750"/>
          <p14:tracePt t="24553" x="8750300" y="3968750"/>
          <p14:tracePt t="24563" x="8793163" y="3968750"/>
          <p14:tracePt t="24570" x="8853488" y="3968750"/>
          <p14:tracePt t="24578" x="8894763" y="3968750"/>
          <p14:tracePt t="24586" x="8921750" y="3968750"/>
          <p14:tracePt t="24594" x="8963025" y="3968750"/>
          <p14:tracePt t="24601" x="8988425" y="3968750"/>
          <p14:tracePt t="24609" x="9023350" y="3968750"/>
          <p14:tracePt t="24618" x="9048750" y="3968750"/>
          <p14:tracePt t="24627" x="9064625" y="3968750"/>
          <p14:tracePt t="24633" x="9107488" y="3968750"/>
          <p14:tracePt t="24642" x="9132888" y="3968750"/>
          <p14:tracePt t="24649" x="9167813" y="3968750"/>
          <p14:tracePt t="24658" x="9175750" y="3968750"/>
          <p14:tracePt t="24664" x="9183688" y="3968750"/>
          <p14:tracePt t="24674" x="9193213" y="3968750"/>
          <p14:tracePt t="24691" x="9201150" y="3968750"/>
          <p14:tracePt t="24722" x="9209088" y="3968750"/>
          <p14:tracePt t="24761" x="9218613" y="3968750"/>
          <p14:tracePt t="24770" x="9226550" y="3968750"/>
          <p14:tracePt t="24777" x="9244013" y="3968750"/>
          <p14:tracePt t="24793" x="9261475" y="3968750"/>
          <p14:tracePt t="24801" x="9269413" y="3968750"/>
          <p14:tracePt t="24809" x="9277350" y="3968750"/>
          <p14:tracePt t="24817" x="9302750" y="3968750"/>
          <p14:tracePt t="24826" x="9312275" y="3968750"/>
          <p14:tracePt t="24833" x="9337675" y="3968750"/>
          <p14:tracePt t="24842" x="9353550" y="3968750"/>
          <p14:tracePt t="24858" x="9371013" y="3968750"/>
          <p14:tracePt t="24865" x="9380538" y="3968750"/>
          <p14:tracePt t="24876" x="9388475" y="3968750"/>
          <p14:tracePt t="24892" x="9405938" y="3968750"/>
          <p14:tracePt t="24908" x="9413875" y="3960813"/>
          <p14:tracePt t="24914" x="9421813" y="3951288"/>
          <p14:tracePt t="24929" x="9421813" y="3943350"/>
          <p14:tracePt t="24941" x="9421813" y="3925888"/>
          <p14:tracePt t="24945" x="9421813" y="3917950"/>
          <p14:tracePt t="24961" x="9421813" y="3900488"/>
          <p14:tracePt t="24969" x="9431338" y="3900488"/>
          <p14:tracePt t="24986" x="9431338" y="3892550"/>
          <p14:tracePt t="25289" x="9413875" y="3900488"/>
          <p14:tracePt t="25298" x="9405938" y="3917950"/>
          <p14:tracePt t="25306" x="9405938" y="3925888"/>
          <p14:tracePt t="25313" x="9396413" y="3943350"/>
          <p14:tracePt t="25323" x="9388475" y="3960813"/>
          <p14:tracePt t="25329" x="9363075" y="3986213"/>
          <p14:tracePt t="25340" x="9320213" y="4019550"/>
          <p14:tracePt t="25346" x="9261475" y="4037013"/>
          <p14:tracePt t="25356" x="9209088" y="4037013"/>
          <p14:tracePt t="25361" x="9158288" y="4037013"/>
          <p14:tracePt t="25370" x="9150350" y="4037013"/>
          <p14:tracePt t="25379" x="9132888" y="4027488"/>
          <p14:tracePt t="25402" x="9132888" y="4019550"/>
          <p14:tracePt t="25418" x="9124950" y="4019550"/>
          <p14:tracePt t="25626" x="9132888" y="4019550"/>
          <p14:tracePt t="25633" x="9142413" y="4019550"/>
          <p14:tracePt t="25665" x="9150350" y="4019550"/>
          <p14:tracePt t="25672" x="9158288" y="4019550"/>
          <p14:tracePt t="25690" x="9158288" y="4037013"/>
          <p14:tracePt t="25697" x="9150350" y="4037013"/>
          <p14:tracePt t="25707" x="9150350" y="4062413"/>
          <p14:tracePt t="25713" x="9132888" y="4070350"/>
          <p14:tracePt t="25724" x="9132888" y="4095750"/>
          <p14:tracePt t="25729" x="9124950" y="4113213"/>
          <p14:tracePt t="25741" x="9117013" y="4138613"/>
          <p14:tracePt t="25745" x="9107488" y="4156075"/>
          <p14:tracePt t="25753" x="9099550" y="4189413"/>
          <p14:tracePt t="25763" x="9099550" y="4197350"/>
          <p14:tracePt t="25770" x="9091613" y="4214813"/>
          <p14:tracePt t="25779" x="9082088" y="4232275"/>
          <p14:tracePt t="25785" x="9082088" y="4249738"/>
          <p14:tracePt t="25794" x="9074150" y="4249738"/>
          <p14:tracePt t="25801" x="9064625" y="4257675"/>
          <p14:tracePt t="25810" x="9056688" y="4275138"/>
          <p14:tracePt t="25825" x="9056688" y="4283075"/>
          <p14:tracePt t="25833" x="9048750" y="4308475"/>
          <p14:tracePt t="25849" x="9048750" y="4316413"/>
          <p14:tracePt t="25858" x="9048750" y="4325938"/>
          <p14:tracePt t="25881" x="9039225" y="4333875"/>
          <p14:tracePt t="25938" x="9031288" y="4341813"/>
          <p14:tracePt t="25953" x="9013825" y="4351338"/>
          <p14:tracePt t="25961" x="8997950" y="4351338"/>
          <p14:tracePt t="25970" x="8988425" y="4359275"/>
          <p14:tracePt t="25978" x="8980488" y="4359275"/>
          <p14:tracePt t="25985" x="8963025" y="4359275"/>
          <p14:tracePt t="26001" x="8955088" y="4359275"/>
          <p14:tracePt t="26009" x="8947150" y="4359275"/>
          <p14:tracePt t="26257" x="8947150" y="4376738"/>
          <p14:tracePt t="26265" x="8955088" y="4394200"/>
          <p14:tracePt t="26273" x="8963025" y="4394200"/>
          <p14:tracePt t="26337" x="8972550" y="4394200"/>
          <p14:tracePt t="26345" x="8980488" y="4394200"/>
          <p14:tracePt t="26730" x="8988425" y="4394200"/>
          <p14:tracePt t="26761" x="8988425" y="4384675"/>
          <p14:tracePt t="26785" x="8997950" y="4384675"/>
          <p14:tracePt t="26793" x="9023350" y="4384675"/>
          <p14:tracePt t="26801" x="9031288" y="4384675"/>
          <p14:tracePt t="26809" x="9039225" y="4384675"/>
          <p14:tracePt t="26817" x="9048750" y="4384675"/>
          <p14:tracePt t="27017" x="9074150" y="4376738"/>
          <p14:tracePt t="27033" x="9074150" y="4368800"/>
          <p14:tracePt t="27041" x="9091613" y="4341813"/>
          <p14:tracePt t="27049" x="9107488" y="4325938"/>
          <p14:tracePt t="27059" x="9117013" y="4300538"/>
          <p14:tracePt t="27065" x="9117013" y="4283075"/>
          <p14:tracePt t="27074" x="9117013" y="4265613"/>
          <p14:tracePt t="27081" x="9117013" y="4257675"/>
          <p14:tracePt t="27091" x="9117013" y="4249738"/>
          <p14:tracePt t="27107" x="9117013" y="4240213"/>
          <p14:tracePt t="27128" x="9124950" y="4232275"/>
          <p14:tracePt t="27139" x="9132888" y="4232275"/>
          <p14:tracePt t="27145" x="9150350" y="4232275"/>
          <p14:tracePt t="27155" x="9158288" y="4232275"/>
          <p14:tracePt t="27186" x="9167813" y="4232275"/>
          <p14:tracePt t="27441" x="9167813" y="4224338"/>
          <p14:tracePt t="27517" x="9167813" y="4214813"/>
          <p14:tracePt t="27526" x="9150350" y="4197350"/>
          <p14:tracePt t="27533" x="9142413" y="4171950"/>
          <p14:tracePt t="27544" x="9124950" y="4146550"/>
          <p14:tracePt t="27655" x="9124950" y="4138613"/>
          <p14:tracePt t="27688" x="9132888" y="4138613"/>
          <p14:tracePt t="27695" x="9142413" y="4138613"/>
          <p14:tracePt t="27712" x="9150350" y="4138613"/>
          <p14:tracePt t="27728" x="9158288" y="4146550"/>
          <p14:tracePt t="27763" x="9167813" y="4156075"/>
          <p14:tracePt t="27773" x="9175750" y="4171950"/>
          <p14:tracePt t="27788" x="9193213" y="4181475"/>
          <p14:tracePt t="27923" x="9193213" y="4189413"/>
          <p14:tracePt t="27931" x="9193213" y="4206875"/>
          <p14:tracePt t="27947" x="9183688" y="4224338"/>
          <p14:tracePt t="27956" x="9167813" y="4249738"/>
          <p14:tracePt t="27964" x="9158288" y="4249738"/>
          <p14:tracePt t="28219" x="9158288" y="4232275"/>
          <p14:tracePt t="28235" x="9167813" y="4224338"/>
          <p14:tracePt t="28243" x="9167813" y="4214813"/>
          <p14:tracePt t="28251" x="9175750" y="4189413"/>
          <p14:tracePt t="28267" x="9175750" y="4181475"/>
          <p14:tracePt t="28293" x="9183688" y="4171950"/>
          <p14:tracePt t="28324" x="9183688" y="4181475"/>
          <p14:tracePt t="28331" x="9201150" y="4197350"/>
          <p14:tracePt t="28356" x="9209088" y="4197350"/>
          <p14:tracePt t="28373" x="9209088" y="4206875"/>
          <p14:tracePt t="28380" x="9218613" y="4206875"/>
          <p14:tracePt t="28396" x="9236075" y="4206875"/>
          <p14:tracePt t="28404" x="9244013" y="4206875"/>
          <p14:tracePt t="28411" x="9251950" y="4206875"/>
          <p14:tracePt t="28420" x="9261475" y="4206875"/>
          <p14:tracePt t="28428" x="9269413" y="4206875"/>
          <p14:tracePt t="28439" x="9294813" y="4197350"/>
          <p14:tracePt t="28443" x="9312275" y="4189413"/>
          <p14:tracePt t="28451" x="9353550" y="4164013"/>
          <p14:tracePt t="28461" x="9388475" y="4138613"/>
          <p14:tracePt t="28467" x="9431338" y="4130675"/>
          <p14:tracePt t="28477" x="9482138" y="4113213"/>
          <p14:tracePt t="28484" x="9540875" y="4095750"/>
          <p14:tracePt t="28490" x="9601200" y="4087813"/>
          <p14:tracePt t="28500" x="9659938" y="4070350"/>
          <p14:tracePt t="28509" x="9728200" y="4052888"/>
          <p14:tracePt t="28515" x="9786938" y="4044950"/>
          <p14:tracePt t="28524" x="9855200" y="4019550"/>
          <p14:tracePt t="28531" x="9880600" y="4019550"/>
          <p14:tracePt t="28540" x="9915525" y="4019550"/>
          <p14:tracePt t="28547" x="9923463" y="4019550"/>
          <p14:tracePt t="28558" x="9948863" y="4019550"/>
          <p14:tracePt t="28563" x="9974263" y="4019550"/>
          <p14:tracePt t="28575" x="9991725" y="4019550"/>
          <p14:tracePt t="28579" x="9999663" y="4019550"/>
          <p14:tracePt t="28595" x="10009188" y="4019550"/>
          <p14:tracePt t="28740" x="10009188" y="4011613"/>
          <p14:tracePt t="28747" x="10009188" y="4002088"/>
          <p14:tracePt t="28764" x="9999663" y="3994150"/>
          <p14:tracePt t="28790" x="9991725" y="3994150"/>
          <p14:tracePt t="28812" x="9983788" y="3986213"/>
          <p14:tracePt t="28820" x="9974263" y="3976688"/>
          <p14:tracePt t="28932" x="9974263" y="3968750"/>
          <p14:tracePt t="29396" x="9991725" y="3968750"/>
          <p14:tracePt t="29403" x="10067925" y="3968750"/>
          <p14:tracePt t="29411" x="10101263" y="3968750"/>
          <p14:tracePt t="29419" x="10136188" y="3968750"/>
          <p14:tracePt t="29427" x="10153650" y="3968750"/>
          <p14:tracePt t="29563" x="10161588" y="3976688"/>
          <p14:tracePt t="29767" x="10153650" y="3986213"/>
          <p14:tracePt t="29798" x="10126663" y="3994150"/>
          <p14:tracePt t="29806" x="10118725" y="3994150"/>
          <p14:tracePt t="29814" x="10110788" y="3994150"/>
          <p14:tracePt t="29825" x="10101263" y="3986213"/>
          <p14:tracePt t="29830" x="10101263" y="3976688"/>
          <p14:tracePt t="29845" x="10101263" y="3968750"/>
          <p14:tracePt t="30292" x="10093325" y="3960813"/>
          <p14:tracePt t="30308" x="10075863" y="3976688"/>
          <p14:tracePt t="30316" x="10067925" y="3976688"/>
          <p14:tracePt t="30381" x="10067925" y="3986213"/>
          <p14:tracePt t="30389" x="10059988" y="3994150"/>
          <p14:tracePt t="30421" x="10050463" y="3994150"/>
          <p14:tracePt t="30429" x="10042525" y="4002088"/>
          <p14:tracePt t="30453" x="10034588" y="4002088"/>
          <p14:tracePt t="30478" x="10017125" y="4002088"/>
          <p14:tracePt t="30509" x="10009188" y="4002088"/>
          <p14:tracePt t="30606" x="9999663" y="4002088"/>
          <p14:tracePt t="30757" x="9999663" y="4011613"/>
          <p14:tracePt t="30998" x="10017125" y="4011613"/>
          <p14:tracePt t="31006" x="10101263" y="4011613"/>
          <p14:tracePt t="31014" x="10118725" y="4011613"/>
          <p14:tracePt t="31039" x="10126663" y="4011613"/>
          <p14:tracePt t="31093" x="10126663" y="4019550"/>
          <p14:tracePt t="31102" x="10126663" y="4027488"/>
          <p14:tracePt t="31127" x="10093325" y="4044950"/>
          <p14:tracePt t="31134" x="10075863" y="4052888"/>
          <p14:tracePt t="31143" x="10067925" y="4062413"/>
          <p14:tracePt t="31149" x="10050463" y="4070350"/>
          <p14:tracePt t="31158" x="10034588" y="4079875"/>
          <p14:tracePt t="31165" x="10025063" y="4087813"/>
          <p14:tracePt t="31176" x="10017125" y="4087813"/>
          <p14:tracePt t="31182" x="9991725" y="4113213"/>
          <p14:tracePt t="31222" x="9991725" y="4121150"/>
          <p14:tracePt t="31629" x="9999663" y="4105275"/>
          <p14:tracePt t="31639" x="9999663" y="4095750"/>
          <p14:tracePt t="31655" x="9999663" y="4087813"/>
          <p14:tracePt t="31662" x="9999663" y="4079875"/>
          <p14:tracePt t="31670" x="10009188" y="4070350"/>
          <p14:tracePt t="31693" x="10009188" y="4062413"/>
          <p14:tracePt t="31757" x="10009188" y="4052888"/>
          <p14:tracePt t="31815" x="10017125" y="4052888"/>
          <p14:tracePt t="32301" x="10017125" y="4044950"/>
          <p14:tracePt t="39953" x="9983788" y="3960813"/>
          <p14:tracePt t="39959" x="9923463" y="3849688"/>
          <p14:tracePt t="39967" x="9855200" y="3679825"/>
          <p14:tracePt t="39976" x="9786938" y="3543300"/>
          <p14:tracePt t="39983" x="9702800" y="3441700"/>
          <p14:tracePt t="39991" x="9617075" y="3348038"/>
          <p14:tracePt t="39999" x="9439275" y="3221038"/>
          <p14:tracePt t="40007" x="9261475" y="3101975"/>
          <p14:tracePt t="40015" x="9064625" y="2982913"/>
          <p14:tracePt t="40024" x="8836025" y="2830513"/>
          <p14:tracePt t="40031" x="8632825" y="2711450"/>
          <p14:tracePt t="40040" x="8435975" y="2582863"/>
          <p14:tracePt t="40047" x="8258175" y="2473325"/>
          <p14:tracePt t="40057" x="8054975" y="2328863"/>
          <p14:tracePt t="40062" x="7799388" y="2174875"/>
          <p14:tracePt t="40074" x="7596188" y="2030413"/>
          <p14:tracePt t="40079" x="7358063" y="1870075"/>
          <p14:tracePt t="40089" x="7153275" y="1708150"/>
          <p14:tracePt t="40095" x="6915150" y="1538288"/>
          <p14:tracePt t="40106" x="6694488" y="1427163"/>
          <p14:tracePt t="40110" x="6508750" y="1343025"/>
          <p14:tracePt t="40128" x="6032500" y="1163638"/>
          <p14:tracePt t="40135" x="5768975" y="1087438"/>
          <p14:tracePt t="40144" x="5437188" y="935038"/>
          <p14:tracePt t="40151" x="5089525" y="808038"/>
          <p14:tracePt t="40161" x="4800600" y="739775"/>
          <p14:tracePt t="40167" x="4425950" y="603250"/>
          <p14:tracePt t="40174" x="4103688" y="501650"/>
          <p14:tracePt t="40182" x="3781425" y="390525"/>
          <p14:tracePt t="40190" x="3602038" y="339725"/>
          <p14:tracePt t="40199" x="3381375" y="306388"/>
          <p14:tracePt t="40207" x="3186113" y="263525"/>
          <p14:tracePt t="40215" x="3033713" y="255588"/>
          <p14:tracePt t="40224" x="2854325" y="246063"/>
          <p14:tracePt t="40231" x="2676525" y="230188"/>
          <p14:tracePt t="40240" x="2481263" y="203200"/>
          <p14:tracePt t="40246" x="2344738" y="187325"/>
          <p14:tracePt t="40257" x="2192338" y="187325"/>
          <p14:tracePt t="40262" x="2047875" y="187325"/>
          <p14:tracePt t="40273" x="1962150" y="187325"/>
          <p14:tracePt t="40279" x="1893888" y="187325"/>
          <p14:tracePt t="40290" x="1801813" y="169863"/>
          <p14:tracePt t="40294" x="1716088" y="127000"/>
          <p14:tracePt t="40303" x="1597025" y="85725"/>
          <p14:tracePt t="40311" x="1470025" y="42863"/>
          <p14:tracePt t="40319" x="1350963" y="7938"/>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3F9B-F750-4A16-AE70-976B40B94D71}"/>
              </a:ext>
            </a:extLst>
          </p:cNvPr>
          <p:cNvSpPr>
            <a:spLocks noGrp="1"/>
          </p:cNvSpPr>
          <p:nvPr>
            <p:ph type="ctrTitle"/>
          </p:nvPr>
        </p:nvSpPr>
        <p:spPr>
          <a:xfrm>
            <a:off x="2435289" y="621004"/>
            <a:ext cx="7651103" cy="858492"/>
          </a:xfrm>
        </p:spPr>
        <p:txBody>
          <a:bodyPr/>
          <a:lstStyle/>
          <a:p>
            <a:pPr algn="ctr"/>
            <a:r>
              <a:rPr lang="en-US" sz="3600"/>
              <a:t>MICROCONTROLLER: ATmega328P-PU</a:t>
            </a:r>
            <a:endParaRPr lang="en-US"/>
          </a:p>
        </p:txBody>
      </p:sp>
      <p:pic>
        <p:nvPicPr>
          <p:cNvPr id="4" name="Picture 3">
            <a:extLst>
              <a:ext uri="{FF2B5EF4-FFF2-40B4-BE49-F238E27FC236}">
                <a16:creationId xmlns:a16="http://schemas.microsoft.com/office/drawing/2014/main" id="{A802BDB0-1508-4A96-8F07-846EF5B2321F}"/>
              </a:ext>
            </a:extLst>
          </p:cNvPr>
          <p:cNvPicPr>
            <a:picLocks noChangeAspect="1"/>
          </p:cNvPicPr>
          <p:nvPr/>
        </p:nvPicPr>
        <p:blipFill>
          <a:blip r:embed="rId4"/>
          <a:stretch>
            <a:fillRect/>
          </a:stretch>
        </p:blipFill>
        <p:spPr>
          <a:xfrm>
            <a:off x="9427393" y="1575771"/>
            <a:ext cx="2594190" cy="1826015"/>
          </a:xfrm>
          <a:prstGeom prst="rect">
            <a:avLst/>
          </a:prstGeom>
        </p:spPr>
      </p:pic>
      <p:pic>
        <p:nvPicPr>
          <p:cNvPr id="6" name="Picture 6" descr="A circuit board&#10;&#10;Description automatically generated">
            <a:extLst>
              <a:ext uri="{FF2B5EF4-FFF2-40B4-BE49-F238E27FC236}">
                <a16:creationId xmlns:a16="http://schemas.microsoft.com/office/drawing/2014/main" id="{9A36563E-7C94-4FA6-8DA3-BE9D513CC4E6}"/>
              </a:ext>
            </a:extLst>
          </p:cNvPr>
          <p:cNvPicPr>
            <a:picLocks noChangeAspect="1"/>
          </p:cNvPicPr>
          <p:nvPr/>
        </p:nvPicPr>
        <p:blipFill>
          <a:blip r:embed="rId5"/>
          <a:stretch>
            <a:fillRect/>
          </a:stretch>
        </p:blipFill>
        <p:spPr>
          <a:xfrm>
            <a:off x="6806292" y="1581151"/>
            <a:ext cx="2443842" cy="1804308"/>
          </a:xfrm>
          <a:prstGeom prst="rect">
            <a:avLst/>
          </a:prstGeom>
        </p:spPr>
      </p:pic>
      <p:sp>
        <p:nvSpPr>
          <p:cNvPr id="8" name="Subtitle 7">
            <a:extLst>
              <a:ext uri="{FF2B5EF4-FFF2-40B4-BE49-F238E27FC236}">
                <a16:creationId xmlns:a16="http://schemas.microsoft.com/office/drawing/2014/main" id="{488997CA-5643-420C-9A5F-BA6494AF5003}"/>
              </a:ext>
            </a:extLst>
          </p:cNvPr>
          <p:cNvSpPr>
            <a:spLocks noGrp="1"/>
          </p:cNvSpPr>
          <p:nvPr>
            <p:ph type="subTitle" idx="1"/>
          </p:nvPr>
        </p:nvSpPr>
        <p:spPr>
          <a:xfrm>
            <a:off x="177785" y="3025844"/>
            <a:ext cx="5360400" cy="3756114"/>
          </a:xfrm>
        </p:spPr>
        <p:txBody>
          <a:bodyPr/>
          <a:lstStyle/>
          <a:p>
            <a:pPr>
              <a:buFont typeface="Arial"/>
              <a:buChar char="•"/>
            </a:pPr>
            <a:r>
              <a:rPr lang="en-US" sz="2000"/>
              <a:t>Arduino UNO uses the ATmega328P-PU chip</a:t>
            </a:r>
          </a:p>
          <a:p>
            <a:pPr>
              <a:buFont typeface="Arial"/>
              <a:buChar char="•"/>
            </a:pPr>
            <a:r>
              <a:rPr lang="en-US" sz="2000"/>
              <a:t>32KB of in-system self-programmable flash program memory</a:t>
            </a:r>
          </a:p>
          <a:p>
            <a:pPr>
              <a:buFont typeface="Arial"/>
              <a:buChar char="•"/>
            </a:pPr>
            <a:r>
              <a:rPr lang="en-US" sz="2000"/>
              <a:t>Simplified version of C++</a:t>
            </a:r>
          </a:p>
          <a:p>
            <a:pPr>
              <a:buFont typeface="Arial"/>
              <a:buChar char="•"/>
            </a:pPr>
            <a:r>
              <a:rPr lang="en-US" sz="2000"/>
              <a:t>Operating Voltage:  2.7V - 5.5V</a:t>
            </a:r>
          </a:p>
          <a:p>
            <a:pPr>
              <a:buFont typeface="Arial"/>
              <a:buChar char="•"/>
            </a:pPr>
            <a:r>
              <a:rPr lang="en-US" sz="2000"/>
              <a:t>At 5V it draws about 1mA, for 5mW of power</a:t>
            </a:r>
          </a:p>
          <a:p>
            <a:pPr>
              <a:buFont typeface="Arial"/>
              <a:buChar char="•"/>
            </a:pPr>
            <a:r>
              <a:rPr lang="en-US" sz="2000"/>
              <a:t>Cost: $22.00</a:t>
            </a:r>
          </a:p>
          <a:p>
            <a:pPr>
              <a:buFont typeface="Arial"/>
              <a:buChar char="•"/>
            </a:pPr>
            <a:endParaRPr lang="en-US" sz="1850"/>
          </a:p>
        </p:txBody>
      </p:sp>
      <p:pic>
        <p:nvPicPr>
          <p:cNvPr id="12" name="Audio 11">
            <a:hlinkClick r:id="" action="ppaction://media"/>
            <a:extLst>
              <a:ext uri="{FF2B5EF4-FFF2-40B4-BE49-F238E27FC236}">
                <a16:creationId xmlns:a16="http://schemas.microsoft.com/office/drawing/2014/main" id="{8EF9B76D-8516-484D-B021-BB6A8F9390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49351104"/>
      </p:ext>
    </p:extLst>
  </p:cSld>
  <p:clrMapOvr>
    <a:masterClrMapping/>
  </p:clrMapOvr>
  <mc:AlternateContent xmlns:mc="http://schemas.openxmlformats.org/markup-compatibility/2006" xmlns:p14="http://schemas.microsoft.com/office/powerpoint/2010/main">
    <mc:Choice Requires="p14">
      <p:transition spd="slow" p14:dur="2000" advTm="91825"/>
    </mc:Choice>
    <mc:Fallback xmlns="">
      <p:transition spd="slow" advTm="91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F9FF-91CE-4C85-8218-17B691AFAB80}"/>
              </a:ext>
            </a:extLst>
          </p:cNvPr>
          <p:cNvSpPr>
            <a:spLocks noGrp="1"/>
          </p:cNvSpPr>
          <p:nvPr>
            <p:ph type="ctrTitle"/>
          </p:nvPr>
        </p:nvSpPr>
        <p:spPr>
          <a:xfrm>
            <a:off x="3179313" y="564341"/>
            <a:ext cx="6897359" cy="872962"/>
          </a:xfrm>
        </p:spPr>
        <p:txBody>
          <a:bodyPr/>
          <a:lstStyle/>
          <a:p>
            <a:pPr algn="ctr"/>
            <a:r>
              <a:rPr lang="en-US" sz="3600"/>
              <a:t>TEMPERATURE SENSOR: DS18B20</a:t>
            </a:r>
          </a:p>
        </p:txBody>
      </p:sp>
      <p:pic>
        <p:nvPicPr>
          <p:cNvPr id="5" name="Picture 6" descr="Search : Adafruit Industries, Unique &amp; fun DIY electronics and kits">
            <a:extLst>
              <a:ext uri="{FF2B5EF4-FFF2-40B4-BE49-F238E27FC236}">
                <a16:creationId xmlns:a16="http://schemas.microsoft.com/office/drawing/2014/main" id="{3C4D4CFB-16CB-4CFB-89BE-0092DD2D31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6743" y="1626474"/>
            <a:ext cx="2353727" cy="17690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D6F325-254F-4B10-BF69-88D960A008B6}"/>
              </a:ext>
            </a:extLst>
          </p:cNvPr>
          <p:cNvSpPr txBox="1"/>
          <p:nvPr/>
        </p:nvSpPr>
        <p:spPr>
          <a:xfrm>
            <a:off x="438150" y="3309257"/>
            <a:ext cx="5600700"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dirty="0">
                <a:solidFill>
                  <a:srgbClr val="434343"/>
                </a:solidFill>
                <a:latin typeface="Arvo"/>
                <a:cs typeface="Arial"/>
              </a:rPr>
              <a:t> Arduino UNO compatible</a:t>
            </a:r>
          </a:p>
          <a:p>
            <a:pPr>
              <a:buChar char="•"/>
            </a:pPr>
            <a:r>
              <a:rPr lang="en-US" dirty="0">
                <a:solidFill>
                  <a:srgbClr val="434343"/>
                </a:solidFill>
                <a:latin typeface="Arvo"/>
                <a:cs typeface="Arial"/>
              </a:rPr>
              <a:t> Accuracy: +/- 2 </a:t>
            </a:r>
            <a:r>
              <a:rPr lang="en-US" dirty="0">
                <a:solidFill>
                  <a:schemeClr val="bg1"/>
                </a:solidFill>
                <a:ea typeface="+mn-lt"/>
                <a:cs typeface="+mn-lt"/>
              </a:rPr>
              <a:t>º</a:t>
            </a:r>
            <a:r>
              <a:rPr lang="en-US" dirty="0">
                <a:solidFill>
                  <a:srgbClr val="434343"/>
                </a:solidFill>
                <a:latin typeface="Arvo"/>
                <a:cs typeface="Arial"/>
              </a:rPr>
              <a:t>C (at 25 </a:t>
            </a:r>
            <a:r>
              <a:rPr lang="en-US" dirty="0">
                <a:solidFill>
                  <a:schemeClr val="bg1"/>
                </a:solidFill>
                <a:latin typeface="Arial"/>
                <a:cs typeface="Arial"/>
              </a:rPr>
              <a:t>º</a:t>
            </a:r>
            <a:r>
              <a:rPr lang="en-US" dirty="0">
                <a:solidFill>
                  <a:srgbClr val="434343"/>
                </a:solidFill>
                <a:latin typeface="Arvo"/>
                <a:cs typeface="Arial"/>
              </a:rPr>
              <a:t>C)</a:t>
            </a:r>
          </a:p>
          <a:p>
            <a:pPr>
              <a:buFont typeface="Arial"/>
              <a:buChar char="•"/>
            </a:pPr>
            <a:r>
              <a:rPr lang="en-US" dirty="0">
                <a:solidFill>
                  <a:srgbClr val="434343"/>
                </a:solidFill>
                <a:latin typeface="Arvo"/>
                <a:cs typeface="Arial"/>
              </a:rPr>
              <a:t> Communication protocol: One-wire</a:t>
            </a:r>
          </a:p>
          <a:p>
            <a:pPr>
              <a:buFont typeface="Arial"/>
              <a:buChar char="•"/>
            </a:pPr>
            <a:r>
              <a:rPr lang="en-US" dirty="0">
                <a:solidFill>
                  <a:srgbClr val="434343"/>
                </a:solidFill>
                <a:latin typeface="Arvo"/>
                <a:cs typeface="Arial"/>
              </a:rPr>
              <a:t> Operating Voltage: 3V – 5.5V DC</a:t>
            </a:r>
          </a:p>
          <a:p>
            <a:pPr>
              <a:buFont typeface="Arial"/>
              <a:buChar char="•"/>
            </a:pPr>
            <a:r>
              <a:rPr lang="en-US" dirty="0">
                <a:solidFill>
                  <a:srgbClr val="434343"/>
                </a:solidFill>
                <a:latin typeface="Arvo"/>
                <a:cs typeface="Arial"/>
              </a:rPr>
              <a:t> Current consumption 1.5 mA </a:t>
            </a:r>
          </a:p>
          <a:p>
            <a:pPr>
              <a:buChar char="•"/>
            </a:pPr>
            <a:r>
              <a:rPr lang="en-US" dirty="0">
                <a:solidFill>
                  <a:srgbClr val="434343"/>
                </a:solidFill>
                <a:latin typeface="Arvo"/>
                <a:cs typeface="Arial"/>
              </a:rPr>
              <a:t> Cost: $3.95</a:t>
            </a:r>
          </a:p>
          <a:p>
            <a:pPr>
              <a:buChar char="•"/>
            </a:pPr>
            <a:r>
              <a:rPr lang="en-US" dirty="0">
                <a:solidFill>
                  <a:srgbClr val="434343"/>
                </a:solidFill>
                <a:latin typeface="Arvo"/>
                <a:cs typeface="Arial"/>
              </a:rPr>
              <a:t> Available in waterproof version</a:t>
            </a:r>
          </a:p>
          <a:p>
            <a:pPr>
              <a:buChar char="•"/>
            </a:pPr>
            <a:r>
              <a:rPr lang="en-US" dirty="0">
                <a:solidFill>
                  <a:srgbClr val="434343"/>
                </a:solidFill>
                <a:latin typeface="Arvo"/>
                <a:cs typeface="Arial"/>
              </a:rPr>
              <a:t> Cost: $9.95</a:t>
            </a:r>
          </a:p>
          <a:p>
            <a:endParaRPr lang="en-US" dirty="0">
              <a:solidFill>
                <a:srgbClr val="434343"/>
              </a:solidFill>
              <a:latin typeface="Arvo"/>
              <a:cs typeface="Arial"/>
            </a:endParaRPr>
          </a:p>
          <a:p>
            <a:endParaRPr lang="en-US" dirty="0">
              <a:solidFill>
                <a:srgbClr val="434343"/>
              </a:solidFill>
              <a:latin typeface="Arvo"/>
              <a:cs typeface="Arial"/>
            </a:endParaRPr>
          </a:p>
          <a:p>
            <a:endParaRPr lang="en-US" dirty="0">
              <a:solidFill>
                <a:srgbClr val="434343"/>
              </a:solidFill>
              <a:latin typeface="Arvo"/>
              <a:cs typeface="Arial"/>
            </a:endParaRPr>
          </a:p>
          <a:p>
            <a:endParaRPr lang="en-US" dirty="0">
              <a:solidFill>
                <a:srgbClr val="434343"/>
              </a:solidFill>
              <a:latin typeface="Arvo"/>
              <a:cs typeface="Arial"/>
            </a:endParaRPr>
          </a:p>
          <a:p>
            <a:endParaRPr lang="en-US" dirty="0">
              <a:solidFill>
                <a:srgbClr val="434343"/>
              </a:solidFill>
              <a:latin typeface="Arvo"/>
              <a:cs typeface="Arial"/>
            </a:endParaRPr>
          </a:p>
          <a:p>
            <a:endParaRPr lang="en-US" dirty="0">
              <a:solidFill>
                <a:srgbClr val="434343"/>
              </a:solidFill>
              <a:latin typeface="Arvo"/>
              <a:cs typeface="Arial"/>
            </a:endParaRPr>
          </a:p>
          <a:p>
            <a:endParaRPr lang="en-US" dirty="0">
              <a:solidFill>
                <a:srgbClr val="434343"/>
              </a:solidFill>
              <a:latin typeface="Arvo"/>
              <a:cs typeface="Arial"/>
            </a:endParaRPr>
          </a:p>
          <a:p>
            <a:endParaRPr lang="en-US" dirty="0">
              <a:solidFill>
                <a:srgbClr val="434343"/>
              </a:solidFill>
              <a:latin typeface="Arvo"/>
              <a:cs typeface="Arial"/>
            </a:endParaRPr>
          </a:p>
          <a:p>
            <a:endParaRPr lang="en-US" dirty="0">
              <a:solidFill>
                <a:srgbClr val="434343"/>
              </a:solidFill>
              <a:latin typeface="Arvo"/>
              <a:cs typeface="Arial"/>
            </a:endParaRPr>
          </a:p>
        </p:txBody>
      </p:sp>
      <p:pic>
        <p:nvPicPr>
          <p:cNvPr id="6" name="Picture 6" descr="A screenshot of a cell phone&#10;&#10;Description automatically generated">
            <a:extLst>
              <a:ext uri="{FF2B5EF4-FFF2-40B4-BE49-F238E27FC236}">
                <a16:creationId xmlns:a16="http://schemas.microsoft.com/office/drawing/2014/main" id="{3C761EDD-08E6-4B48-9A05-DFAC7AC031B8}"/>
              </a:ext>
            </a:extLst>
          </p:cNvPr>
          <p:cNvPicPr>
            <a:picLocks noChangeAspect="1"/>
          </p:cNvPicPr>
          <p:nvPr/>
        </p:nvPicPr>
        <p:blipFill>
          <a:blip r:embed="rId5"/>
          <a:stretch>
            <a:fillRect/>
          </a:stretch>
        </p:blipFill>
        <p:spPr>
          <a:xfrm>
            <a:off x="5789839" y="3595688"/>
            <a:ext cx="2419350" cy="2257425"/>
          </a:xfrm>
          <a:prstGeom prst="rect">
            <a:avLst/>
          </a:prstGeom>
        </p:spPr>
      </p:pic>
      <p:pic>
        <p:nvPicPr>
          <p:cNvPr id="7" name="Picture 7" descr="A picture containing clock&#10;&#10;Description automatically generated">
            <a:extLst>
              <a:ext uri="{FF2B5EF4-FFF2-40B4-BE49-F238E27FC236}">
                <a16:creationId xmlns:a16="http://schemas.microsoft.com/office/drawing/2014/main" id="{041892F7-B8BA-4ACA-930D-D0209671608A}"/>
              </a:ext>
            </a:extLst>
          </p:cNvPr>
          <p:cNvPicPr>
            <a:picLocks noChangeAspect="1"/>
          </p:cNvPicPr>
          <p:nvPr/>
        </p:nvPicPr>
        <p:blipFill>
          <a:blip r:embed="rId6"/>
          <a:stretch>
            <a:fillRect/>
          </a:stretch>
        </p:blipFill>
        <p:spPr>
          <a:xfrm>
            <a:off x="9002486" y="3657973"/>
            <a:ext cx="2743200" cy="2132855"/>
          </a:xfrm>
          <a:prstGeom prst="rect">
            <a:avLst/>
          </a:prstGeom>
        </p:spPr>
      </p:pic>
      <p:cxnSp>
        <p:nvCxnSpPr>
          <p:cNvPr id="8" name="Straight Arrow Connector 7">
            <a:extLst>
              <a:ext uri="{FF2B5EF4-FFF2-40B4-BE49-F238E27FC236}">
                <a16:creationId xmlns:a16="http://schemas.microsoft.com/office/drawing/2014/main" id="{1061BF5E-8D57-4BB5-995A-5EED0CDE6CB3}"/>
              </a:ext>
            </a:extLst>
          </p:cNvPr>
          <p:cNvCxnSpPr/>
          <p:nvPr/>
        </p:nvCxnSpPr>
        <p:spPr>
          <a:xfrm flipH="1">
            <a:off x="7685316" y="3755570"/>
            <a:ext cx="1360712" cy="489858"/>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8" name="Audio 27">
            <a:hlinkClick r:id="" action="ppaction://media"/>
            <a:extLst>
              <a:ext uri="{FF2B5EF4-FFF2-40B4-BE49-F238E27FC236}">
                <a16:creationId xmlns:a16="http://schemas.microsoft.com/office/drawing/2014/main" id="{75D40B39-1778-4040-97C2-88E9B0C226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22222877"/>
      </p:ext>
    </p:extLst>
  </p:cSld>
  <p:clrMapOvr>
    <a:masterClrMapping/>
  </p:clrMapOvr>
  <mc:AlternateContent xmlns:mc="http://schemas.openxmlformats.org/markup-compatibility/2006" xmlns:p14="http://schemas.microsoft.com/office/powerpoint/2010/main">
    <mc:Choice Requires="p14">
      <p:transition spd="slow" p14:dur="2000" advTm="46639"/>
    </mc:Choice>
    <mc:Fallback xmlns="">
      <p:transition spd="slow" advTm="46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A57FA-C983-4630-95ED-D385AA48FD53}"/>
              </a:ext>
            </a:extLst>
          </p:cNvPr>
          <p:cNvSpPr>
            <a:spLocks noGrp="1"/>
          </p:cNvSpPr>
          <p:nvPr>
            <p:ph type="ctrTitle"/>
          </p:nvPr>
        </p:nvSpPr>
        <p:spPr>
          <a:xfrm>
            <a:off x="2531104" y="496173"/>
            <a:ext cx="9157000" cy="829423"/>
          </a:xfrm>
        </p:spPr>
        <p:txBody>
          <a:bodyPr/>
          <a:lstStyle/>
          <a:p>
            <a:pPr algn="ctr"/>
            <a:r>
              <a:rPr lang="en-US" sz="3600"/>
              <a:t>PULSE SENSOR: SEN-11574</a:t>
            </a:r>
          </a:p>
        </p:txBody>
      </p:sp>
      <p:pic>
        <p:nvPicPr>
          <p:cNvPr id="5" name="Picture 4">
            <a:extLst>
              <a:ext uri="{FF2B5EF4-FFF2-40B4-BE49-F238E27FC236}">
                <a16:creationId xmlns:a16="http://schemas.microsoft.com/office/drawing/2014/main" id="{ECFF1F3D-807E-4B7E-A1BC-59555CC534CB}"/>
              </a:ext>
            </a:extLst>
          </p:cNvPr>
          <p:cNvPicPr>
            <a:picLocks noChangeAspect="1"/>
          </p:cNvPicPr>
          <p:nvPr/>
        </p:nvPicPr>
        <p:blipFill>
          <a:blip r:embed="rId4"/>
          <a:stretch>
            <a:fillRect/>
          </a:stretch>
        </p:blipFill>
        <p:spPr>
          <a:xfrm>
            <a:off x="8256070" y="1472816"/>
            <a:ext cx="1959581" cy="1959581"/>
          </a:xfrm>
          <a:prstGeom prst="rect">
            <a:avLst/>
          </a:prstGeom>
        </p:spPr>
      </p:pic>
      <p:sp>
        <p:nvSpPr>
          <p:cNvPr id="3" name="Subtitle 7">
            <a:extLst>
              <a:ext uri="{FF2B5EF4-FFF2-40B4-BE49-F238E27FC236}">
                <a16:creationId xmlns:a16="http://schemas.microsoft.com/office/drawing/2014/main" id="{E1C34547-F3E8-4033-A9E7-F564E8153B3E}"/>
              </a:ext>
            </a:extLst>
          </p:cNvPr>
          <p:cNvSpPr>
            <a:spLocks noGrp="1"/>
          </p:cNvSpPr>
          <p:nvPr>
            <p:ph type="subTitle" idx="1"/>
          </p:nvPr>
        </p:nvSpPr>
        <p:spPr>
          <a:xfrm>
            <a:off x="177785" y="3025844"/>
            <a:ext cx="5360400" cy="3756114"/>
          </a:xfrm>
        </p:spPr>
        <p:txBody>
          <a:bodyPr/>
          <a:lstStyle/>
          <a:p>
            <a:pPr>
              <a:buFont typeface="Arial"/>
              <a:buChar char="•"/>
            </a:pPr>
            <a:r>
              <a:rPr lang="en-US" sz="2000"/>
              <a:t>Arduino UNO compatible</a:t>
            </a:r>
          </a:p>
          <a:p>
            <a:pPr>
              <a:buFont typeface="Arial"/>
              <a:buChar char="•"/>
            </a:pPr>
            <a:r>
              <a:rPr lang="en-US" sz="2000"/>
              <a:t>Operating Voltage: 3V – 5.5V DC</a:t>
            </a:r>
          </a:p>
          <a:p>
            <a:pPr>
              <a:buFont typeface="Arial"/>
              <a:buChar char="•"/>
            </a:pPr>
            <a:r>
              <a:rPr lang="en-US" sz="2000"/>
              <a:t>Current Consumption: 4mA at 5V</a:t>
            </a:r>
          </a:p>
          <a:p>
            <a:pPr>
              <a:buFont typeface="Arial"/>
              <a:buChar char="•"/>
            </a:pPr>
            <a:r>
              <a:rPr lang="en-US" sz="2000"/>
              <a:t>Fairly accurate</a:t>
            </a:r>
          </a:p>
          <a:p>
            <a:pPr>
              <a:buFont typeface="Arial"/>
              <a:buChar char="•"/>
            </a:pPr>
            <a:r>
              <a:rPr lang="en-US" sz="2000"/>
              <a:t>Cost: $4.36 </a:t>
            </a:r>
            <a:endParaRPr lang="en-US"/>
          </a:p>
          <a:p>
            <a:pPr>
              <a:buFont typeface="Arial"/>
              <a:buChar char="•"/>
            </a:pPr>
            <a:endParaRPr lang="en-US" sz="1850"/>
          </a:p>
        </p:txBody>
      </p:sp>
      <p:pic>
        <p:nvPicPr>
          <p:cNvPr id="8" name="Picture 8" descr="A screenshot of a cell phone&#10;&#10;Description automatically generated">
            <a:extLst>
              <a:ext uri="{FF2B5EF4-FFF2-40B4-BE49-F238E27FC236}">
                <a16:creationId xmlns:a16="http://schemas.microsoft.com/office/drawing/2014/main" id="{DF56C958-15EC-4FF2-8B98-32A62D52D831}"/>
              </a:ext>
            </a:extLst>
          </p:cNvPr>
          <p:cNvPicPr>
            <a:picLocks noChangeAspect="1"/>
          </p:cNvPicPr>
          <p:nvPr/>
        </p:nvPicPr>
        <p:blipFill>
          <a:blip r:embed="rId5"/>
          <a:stretch>
            <a:fillRect/>
          </a:stretch>
        </p:blipFill>
        <p:spPr>
          <a:xfrm>
            <a:off x="6769553" y="3661002"/>
            <a:ext cx="2419350" cy="2257425"/>
          </a:xfrm>
          <a:prstGeom prst="rect">
            <a:avLst/>
          </a:prstGeom>
        </p:spPr>
      </p:pic>
      <p:cxnSp>
        <p:nvCxnSpPr>
          <p:cNvPr id="11" name="Straight Arrow Connector 10">
            <a:extLst>
              <a:ext uri="{FF2B5EF4-FFF2-40B4-BE49-F238E27FC236}">
                <a16:creationId xmlns:a16="http://schemas.microsoft.com/office/drawing/2014/main" id="{9413E0AF-2523-4253-841A-67585DCE934F}"/>
              </a:ext>
            </a:extLst>
          </p:cNvPr>
          <p:cNvCxnSpPr/>
          <p:nvPr/>
        </p:nvCxnSpPr>
        <p:spPr>
          <a:xfrm flipH="1" flipV="1">
            <a:off x="8678635" y="5010149"/>
            <a:ext cx="838201"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740B732-4FFB-434D-853B-19F37DB2F371}"/>
              </a:ext>
            </a:extLst>
          </p:cNvPr>
          <p:cNvCxnSpPr/>
          <p:nvPr/>
        </p:nvCxnSpPr>
        <p:spPr>
          <a:xfrm flipH="1">
            <a:off x="9518197" y="3356884"/>
            <a:ext cx="43543" cy="1687285"/>
          </a:xfrm>
          <a:prstGeom prst="straightConnector1">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pic>
        <p:nvPicPr>
          <p:cNvPr id="18" name="Audio 17">
            <a:hlinkClick r:id="" action="ppaction://media"/>
            <a:extLst>
              <a:ext uri="{FF2B5EF4-FFF2-40B4-BE49-F238E27FC236}">
                <a16:creationId xmlns:a16="http://schemas.microsoft.com/office/drawing/2014/main" id="{1815D76D-B256-4566-91B1-880947BC5B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89520479"/>
      </p:ext>
    </p:extLst>
  </p:cSld>
  <p:clrMapOvr>
    <a:masterClrMapping/>
  </p:clrMapOvr>
  <mc:AlternateContent xmlns:mc="http://schemas.openxmlformats.org/markup-compatibility/2006" xmlns:p14="http://schemas.microsoft.com/office/powerpoint/2010/main">
    <mc:Choice Requires="p14">
      <p:transition spd="slow" p14:dur="2000" advTm="46938"/>
    </mc:Choice>
    <mc:Fallback xmlns="">
      <p:transition spd="slow" advTm="46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25F48-0062-48CE-A1A3-E20AE7FCA617}"/>
              </a:ext>
            </a:extLst>
          </p:cNvPr>
          <p:cNvSpPr>
            <a:spLocks noGrp="1"/>
          </p:cNvSpPr>
          <p:nvPr>
            <p:ph type="ctrTitle"/>
          </p:nvPr>
        </p:nvSpPr>
        <p:spPr>
          <a:xfrm>
            <a:off x="2371257" y="93307"/>
            <a:ext cx="8287138" cy="1104118"/>
          </a:xfrm>
        </p:spPr>
        <p:txBody>
          <a:bodyPr/>
          <a:lstStyle/>
          <a:p>
            <a:pPr algn="ctr"/>
            <a:r>
              <a:rPr lang="en-US" sz="3600"/>
              <a:t>ACCELEROMETER: MMA8451</a:t>
            </a:r>
            <a:endParaRPr lang="en-US"/>
          </a:p>
        </p:txBody>
      </p:sp>
      <p:pic>
        <p:nvPicPr>
          <p:cNvPr id="6" name="Picture 2" descr="2019 Adafruit Industries LLC | 1528-1041-ND DigiKey Electronics">
            <a:extLst>
              <a:ext uri="{FF2B5EF4-FFF2-40B4-BE49-F238E27FC236}">
                <a16:creationId xmlns:a16="http://schemas.microsoft.com/office/drawing/2014/main" id="{CC222081-867D-4254-B3D4-E9C1CD7A8C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151" r="-508" b="8081"/>
          <a:stretch/>
        </p:blipFill>
        <p:spPr bwMode="auto">
          <a:xfrm>
            <a:off x="6686550" y="1695838"/>
            <a:ext cx="2164427" cy="1653189"/>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7">
            <a:extLst>
              <a:ext uri="{FF2B5EF4-FFF2-40B4-BE49-F238E27FC236}">
                <a16:creationId xmlns:a16="http://schemas.microsoft.com/office/drawing/2014/main" id="{689B9897-3033-4C13-8360-DA0F29F38FE1}"/>
              </a:ext>
            </a:extLst>
          </p:cNvPr>
          <p:cNvSpPr>
            <a:spLocks noGrp="1"/>
          </p:cNvSpPr>
          <p:nvPr>
            <p:ph type="subTitle" idx="1"/>
          </p:nvPr>
        </p:nvSpPr>
        <p:spPr>
          <a:xfrm>
            <a:off x="196834" y="2490553"/>
            <a:ext cx="5623546" cy="3756114"/>
          </a:xfrm>
        </p:spPr>
        <p:txBody>
          <a:bodyPr/>
          <a:lstStyle/>
          <a:p>
            <a:pPr>
              <a:buFont typeface="Arial"/>
              <a:buChar char="•"/>
            </a:pPr>
            <a:r>
              <a:rPr lang="en-US" sz="2000"/>
              <a:t>Detect Motion, Tilt, and Basic Orientation</a:t>
            </a:r>
          </a:p>
          <a:p>
            <a:pPr>
              <a:buFont typeface="Arial"/>
              <a:buChar char="•"/>
            </a:pPr>
            <a:r>
              <a:rPr lang="en-US" sz="2000"/>
              <a:t>Low Cost, High Precision 14-bit ADC</a:t>
            </a:r>
          </a:p>
          <a:p>
            <a:pPr>
              <a:buFont typeface="Arial"/>
              <a:buChar char="•"/>
            </a:pPr>
            <a:r>
              <a:rPr lang="en-US" sz="2000"/>
              <a:t>Wide Usage Range: +2g, +4g, +8g</a:t>
            </a:r>
          </a:p>
          <a:p>
            <a:pPr>
              <a:buFont typeface="Arial"/>
              <a:buChar char="•"/>
            </a:pPr>
            <a:r>
              <a:rPr lang="en-US" sz="2000"/>
              <a:t>Low-dropout 3.3V regulator and level shifting circuitry on board.</a:t>
            </a:r>
          </a:p>
          <a:p>
            <a:pPr>
              <a:buFont typeface="Arial"/>
              <a:buChar char="•"/>
            </a:pPr>
            <a:r>
              <a:rPr lang="en-US" sz="2000"/>
              <a:t>I2C Serial Communication Interface</a:t>
            </a:r>
          </a:p>
          <a:p>
            <a:pPr>
              <a:buFont typeface="Arial"/>
              <a:buChar char="•"/>
            </a:pPr>
            <a:r>
              <a:rPr lang="en-US" sz="2000"/>
              <a:t>Operating Voltage:  3.3V-5VDC</a:t>
            </a:r>
          </a:p>
          <a:p>
            <a:pPr>
              <a:buFont typeface="Arial"/>
              <a:buChar char="•"/>
            </a:pPr>
            <a:r>
              <a:rPr lang="en-US" sz="2000"/>
              <a:t>Cost: $7.95</a:t>
            </a:r>
          </a:p>
          <a:p>
            <a:pPr>
              <a:buFont typeface="Arial"/>
              <a:buChar char="•"/>
            </a:pPr>
            <a:endParaRPr lang="en-US" sz="1850"/>
          </a:p>
        </p:txBody>
      </p:sp>
      <p:pic>
        <p:nvPicPr>
          <p:cNvPr id="3" name="Picture 2">
            <a:extLst>
              <a:ext uri="{FF2B5EF4-FFF2-40B4-BE49-F238E27FC236}">
                <a16:creationId xmlns:a16="http://schemas.microsoft.com/office/drawing/2014/main" id="{A9697326-6BEF-42C0-9CBC-209198E572BE}"/>
              </a:ext>
            </a:extLst>
          </p:cNvPr>
          <p:cNvPicPr>
            <a:picLocks noChangeAspect="1"/>
          </p:cNvPicPr>
          <p:nvPr/>
        </p:nvPicPr>
        <p:blipFill>
          <a:blip r:embed="rId5"/>
          <a:stretch>
            <a:fillRect/>
          </a:stretch>
        </p:blipFill>
        <p:spPr>
          <a:xfrm>
            <a:off x="9717147" y="1885274"/>
            <a:ext cx="1590933" cy="1210558"/>
          </a:xfrm>
          <a:prstGeom prst="rect">
            <a:avLst/>
          </a:prstGeom>
        </p:spPr>
      </p:pic>
      <p:pic>
        <p:nvPicPr>
          <p:cNvPr id="5" name="Picture 4">
            <a:extLst>
              <a:ext uri="{FF2B5EF4-FFF2-40B4-BE49-F238E27FC236}">
                <a16:creationId xmlns:a16="http://schemas.microsoft.com/office/drawing/2014/main" id="{00742D43-85B9-485D-96F9-3EAC3A916D6C}"/>
              </a:ext>
            </a:extLst>
          </p:cNvPr>
          <p:cNvPicPr>
            <a:picLocks noChangeAspect="1"/>
          </p:cNvPicPr>
          <p:nvPr/>
        </p:nvPicPr>
        <p:blipFill>
          <a:blip r:embed="rId6"/>
          <a:stretch>
            <a:fillRect/>
          </a:stretch>
        </p:blipFill>
        <p:spPr>
          <a:xfrm>
            <a:off x="6366769" y="3562586"/>
            <a:ext cx="2365751" cy="2092375"/>
          </a:xfrm>
          <a:prstGeom prst="rect">
            <a:avLst/>
          </a:prstGeom>
        </p:spPr>
      </p:pic>
      <p:pic>
        <p:nvPicPr>
          <p:cNvPr id="7" name="Picture 6">
            <a:extLst>
              <a:ext uri="{FF2B5EF4-FFF2-40B4-BE49-F238E27FC236}">
                <a16:creationId xmlns:a16="http://schemas.microsoft.com/office/drawing/2014/main" id="{40E42AB4-4456-41AA-8095-5026A6947D62}"/>
              </a:ext>
            </a:extLst>
          </p:cNvPr>
          <p:cNvPicPr>
            <a:picLocks noChangeAspect="1"/>
          </p:cNvPicPr>
          <p:nvPr/>
        </p:nvPicPr>
        <p:blipFill>
          <a:blip r:embed="rId7"/>
          <a:stretch>
            <a:fillRect/>
          </a:stretch>
        </p:blipFill>
        <p:spPr>
          <a:xfrm>
            <a:off x="9016957" y="3562586"/>
            <a:ext cx="2536948" cy="1895476"/>
          </a:xfrm>
          <a:prstGeom prst="rect">
            <a:avLst/>
          </a:prstGeom>
        </p:spPr>
      </p:pic>
      <p:cxnSp>
        <p:nvCxnSpPr>
          <p:cNvPr id="16" name="Connector: Curved 15">
            <a:extLst>
              <a:ext uri="{FF2B5EF4-FFF2-40B4-BE49-F238E27FC236}">
                <a16:creationId xmlns:a16="http://schemas.microsoft.com/office/drawing/2014/main" id="{4CB2F904-9040-4D76-85BD-CE67D93FA29A}"/>
              </a:ext>
            </a:extLst>
          </p:cNvPr>
          <p:cNvCxnSpPr>
            <a:cxnSpLocks/>
          </p:cNvCxnSpPr>
          <p:nvPr/>
        </p:nvCxnSpPr>
        <p:spPr>
          <a:xfrm flipV="1">
            <a:off x="8115300" y="5162162"/>
            <a:ext cx="2888972" cy="200280"/>
          </a:xfrm>
          <a:prstGeom prst="curvedConnector3">
            <a:avLst>
              <a:gd name="adj1" fmla="val 10486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856CC251-F2F2-49EA-A40D-FFA40C138554}"/>
              </a:ext>
            </a:extLst>
          </p:cNvPr>
          <p:cNvCxnSpPr>
            <a:cxnSpLocks/>
          </p:cNvCxnSpPr>
          <p:nvPr/>
        </p:nvCxnSpPr>
        <p:spPr>
          <a:xfrm flipV="1">
            <a:off x="8115300" y="5162162"/>
            <a:ext cx="2543095" cy="298832"/>
          </a:xfrm>
          <a:prstGeom prst="curvedConnector3">
            <a:avLst>
              <a:gd name="adj1" fmla="val 107530"/>
            </a:avLst>
          </a:prstGeom>
          <a:ln w="38100">
            <a:solidFill>
              <a:srgbClr val="1BE35E"/>
            </a:solidFill>
            <a:tailEnd type="triangle"/>
          </a:ln>
        </p:spPr>
        <p:style>
          <a:lnRef idx="1">
            <a:schemeClr val="accent1"/>
          </a:lnRef>
          <a:fillRef idx="0">
            <a:schemeClr val="accent1"/>
          </a:fillRef>
          <a:effectRef idx="0">
            <a:schemeClr val="accent1"/>
          </a:effectRef>
          <a:fontRef idx="minor">
            <a:schemeClr val="tx1"/>
          </a:fontRef>
        </p:style>
      </p:cxnSp>
      <p:sp>
        <p:nvSpPr>
          <p:cNvPr id="50" name="Flowchart: Connector 49">
            <a:extLst>
              <a:ext uri="{FF2B5EF4-FFF2-40B4-BE49-F238E27FC236}">
                <a16:creationId xmlns:a16="http://schemas.microsoft.com/office/drawing/2014/main" id="{7E00E9F0-45DF-4501-8C4C-C0AE7E40B9A6}"/>
              </a:ext>
            </a:extLst>
          </p:cNvPr>
          <p:cNvSpPr/>
          <p:nvPr/>
        </p:nvSpPr>
        <p:spPr>
          <a:xfrm>
            <a:off x="10481051" y="4968195"/>
            <a:ext cx="240289" cy="200280"/>
          </a:xfrm>
          <a:prstGeom prst="flowChartConnector">
            <a:avLst/>
          </a:prstGeom>
          <a:noFill/>
          <a:ln w="28575">
            <a:solidFill>
              <a:srgbClr val="1BE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Connector 50">
            <a:extLst>
              <a:ext uri="{FF2B5EF4-FFF2-40B4-BE49-F238E27FC236}">
                <a16:creationId xmlns:a16="http://schemas.microsoft.com/office/drawing/2014/main" id="{A87DDF16-71CC-4496-8501-81702A968DDB}"/>
              </a:ext>
            </a:extLst>
          </p:cNvPr>
          <p:cNvSpPr/>
          <p:nvPr/>
        </p:nvSpPr>
        <p:spPr>
          <a:xfrm>
            <a:off x="10757869" y="4965039"/>
            <a:ext cx="240290" cy="20028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Audio 25">
            <a:hlinkClick r:id="" action="ppaction://media"/>
            <a:extLst>
              <a:ext uri="{FF2B5EF4-FFF2-40B4-BE49-F238E27FC236}">
                <a16:creationId xmlns:a16="http://schemas.microsoft.com/office/drawing/2014/main" id="{B1E3C276-DA7E-4318-8F59-8B5D200660F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00410297"/>
      </p:ext>
    </p:extLst>
  </p:cSld>
  <p:clrMapOvr>
    <a:masterClrMapping/>
  </p:clrMapOvr>
  <mc:AlternateContent xmlns:mc="http://schemas.openxmlformats.org/markup-compatibility/2006" xmlns:p14="http://schemas.microsoft.com/office/powerpoint/2010/main">
    <mc:Choice Requires="p14">
      <p:transition spd="slow" p14:dur="2000" advTm="48075"/>
    </mc:Choice>
    <mc:Fallback xmlns="">
      <p:transition spd="slow" advTm="48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404D9-2DC5-43BA-AD0F-1B1C31A48AD0}"/>
              </a:ext>
            </a:extLst>
          </p:cNvPr>
          <p:cNvSpPr>
            <a:spLocks noGrp="1"/>
          </p:cNvSpPr>
          <p:nvPr>
            <p:ph type="ctrTitle"/>
          </p:nvPr>
        </p:nvSpPr>
        <p:spPr>
          <a:xfrm>
            <a:off x="2491000" y="485192"/>
            <a:ext cx="8976049" cy="1007782"/>
          </a:xfrm>
        </p:spPr>
        <p:txBody>
          <a:bodyPr/>
          <a:lstStyle/>
          <a:p>
            <a:pPr algn="ctr"/>
            <a:r>
              <a:rPr lang="en-US" sz="3600"/>
              <a:t>Wifi: ESP8266-01</a:t>
            </a:r>
            <a:endParaRPr lang="en-US"/>
          </a:p>
        </p:txBody>
      </p:sp>
      <p:sp>
        <p:nvSpPr>
          <p:cNvPr id="3" name="Subtitle 7">
            <a:extLst>
              <a:ext uri="{FF2B5EF4-FFF2-40B4-BE49-F238E27FC236}">
                <a16:creationId xmlns:a16="http://schemas.microsoft.com/office/drawing/2014/main" id="{654F410B-2905-408B-98A5-84A2AE45DC00}"/>
              </a:ext>
            </a:extLst>
          </p:cNvPr>
          <p:cNvSpPr>
            <a:spLocks noGrp="1"/>
          </p:cNvSpPr>
          <p:nvPr>
            <p:ph type="subTitle" idx="1"/>
          </p:nvPr>
        </p:nvSpPr>
        <p:spPr>
          <a:xfrm>
            <a:off x="177785" y="3025844"/>
            <a:ext cx="5360400" cy="3756114"/>
          </a:xfrm>
        </p:spPr>
        <p:txBody>
          <a:bodyPr/>
          <a:lstStyle/>
          <a:p>
            <a:pPr>
              <a:buFont typeface="Arial"/>
              <a:buChar char="•"/>
            </a:pPr>
            <a:r>
              <a:rPr lang="en-US" sz="2000" dirty="0"/>
              <a:t>Can be programmed using the Arduino IDE programming environment</a:t>
            </a:r>
          </a:p>
          <a:p>
            <a:pPr>
              <a:buFont typeface="Arial"/>
              <a:buChar char="•"/>
            </a:pPr>
            <a:r>
              <a:rPr lang="en-US" sz="2000" dirty="0"/>
              <a:t>Operating voltage: 3.3 V DC</a:t>
            </a:r>
          </a:p>
          <a:p>
            <a:pPr>
              <a:buFont typeface="Arial"/>
              <a:buChar char="•"/>
            </a:pPr>
            <a:r>
              <a:rPr lang="en-US" sz="2000" dirty="0"/>
              <a:t>Operating current: 240 mA at 3.3V</a:t>
            </a:r>
          </a:p>
          <a:p>
            <a:pPr>
              <a:buFont typeface="Arial"/>
              <a:buChar char="•"/>
            </a:pPr>
            <a:r>
              <a:rPr lang="en-US" sz="2000" dirty="0"/>
              <a:t>Wifi connecting range: 5 meters</a:t>
            </a:r>
          </a:p>
          <a:p>
            <a:pPr>
              <a:buFont typeface="Arial"/>
              <a:buChar char="•"/>
            </a:pPr>
            <a:r>
              <a:rPr lang="en-US" sz="2000" dirty="0"/>
              <a:t>Simplified version of C++</a:t>
            </a:r>
          </a:p>
          <a:p>
            <a:pPr>
              <a:buFont typeface="Arial"/>
              <a:buChar char="•"/>
            </a:pPr>
            <a:r>
              <a:rPr lang="en-US" sz="2000" dirty="0"/>
              <a:t>Cost: $6.95</a:t>
            </a:r>
          </a:p>
          <a:p>
            <a:pPr>
              <a:buFont typeface="Arial"/>
              <a:buChar char="•"/>
            </a:pPr>
            <a:endParaRPr lang="en-US" sz="1850" dirty="0"/>
          </a:p>
        </p:txBody>
      </p:sp>
      <p:pic>
        <p:nvPicPr>
          <p:cNvPr id="10" name="Picture 10" descr="A circuit board&#10;&#10;Description automatically generated">
            <a:extLst>
              <a:ext uri="{FF2B5EF4-FFF2-40B4-BE49-F238E27FC236}">
                <a16:creationId xmlns:a16="http://schemas.microsoft.com/office/drawing/2014/main" id="{282952DA-B9F1-4695-8D59-7354FC945415}"/>
              </a:ext>
            </a:extLst>
          </p:cNvPr>
          <p:cNvPicPr>
            <a:picLocks noChangeAspect="1"/>
          </p:cNvPicPr>
          <p:nvPr/>
        </p:nvPicPr>
        <p:blipFill>
          <a:blip r:embed="rId4"/>
          <a:stretch>
            <a:fillRect/>
          </a:stretch>
        </p:blipFill>
        <p:spPr>
          <a:xfrm>
            <a:off x="8424110" y="1494473"/>
            <a:ext cx="2442411" cy="1853764"/>
          </a:xfrm>
          <a:prstGeom prst="rect">
            <a:avLst/>
          </a:prstGeom>
        </p:spPr>
      </p:pic>
      <p:pic>
        <p:nvPicPr>
          <p:cNvPr id="11" name="Picture 11" descr="A screenshot of a cell phone&#10;&#10;Description automatically generated">
            <a:extLst>
              <a:ext uri="{FF2B5EF4-FFF2-40B4-BE49-F238E27FC236}">
                <a16:creationId xmlns:a16="http://schemas.microsoft.com/office/drawing/2014/main" id="{0A877D3B-B4D9-4C90-8408-A4409F80EA50}"/>
              </a:ext>
            </a:extLst>
          </p:cNvPr>
          <p:cNvPicPr>
            <a:picLocks noChangeAspect="1"/>
          </p:cNvPicPr>
          <p:nvPr/>
        </p:nvPicPr>
        <p:blipFill>
          <a:blip r:embed="rId5"/>
          <a:stretch>
            <a:fillRect/>
          </a:stretch>
        </p:blipFill>
        <p:spPr>
          <a:xfrm>
            <a:off x="6388554" y="3617459"/>
            <a:ext cx="2419350" cy="2257425"/>
          </a:xfrm>
          <a:prstGeom prst="rect">
            <a:avLst/>
          </a:prstGeom>
        </p:spPr>
      </p:pic>
      <p:pic>
        <p:nvPicPr>
          <p:cNvPr id="12" name="Picture 12" descr="A screenshot of a cell phone&#10;&#10;Description automatically generated">
            <a:extLst>
              <a:ext uri="{FF2B5EF4-FFF2-40B4-BE49-F238E27FC236}">
                <a16:creationId xmlns:a16="http://schemas.microsoft.com/office/drawing/2014/main" id="{9AC7535F-A953-4DCE-8A90-25BD149F5C2E}"/>
              </a:ext>
            </a:extLst>
          </p:cNvPr>
          <p:cNvPicPr>
            <a:picLocks noChangeAspect="1"/>
          </p:cNvPicPr>
          <p:nvPr/>
        </p:nvPicPr>
        <p:blipFill>
          <a:blip r:embed="rId6"/>
          <a:stretch>
            <a:fillRect/>
          </a:stretch>
        </p:blipFill>
        <p:spPr>
          <a:xfrm>
            <a:off x="9241971" y="3612523"/>
            <a:ext cx="2743200" cy="1831868"/>
          </a:xfrm>
          <a:prstGeom prst="rect">
            <a:avLst/>
          </a:prstGeom>
        </p:spPr>
      </p:pic>
      <p:cxnSp>
        <p:nvCxnSpPr>
          <p:cNvPr id="15" name="Straight Arrow Connector 14">
            <a:extLst>
              <a:ext uri="{FF2B5EF4-FFF2-40B4-BE49-F238E27FC236}">
                <a16:creationId xmlns:a16="http://schemas.microsoft.com/office/drawing/2014/main" id="{3C27F6DD-E41B-4153-B40E-BC8AEB1D944F}"/>
              </a:ext>
            </a:extLst>
          </p:cNvPr>
          <p:cNvCxnSpPr/>
          <p:nvPr/>
        </p:nvCxnSpPr>
        <p:spPr>
          <a:xfrm>
            <a:off x="8281035" y="4486275"/>
            <a:ext cx="1219200" cy="739140"/>
          </a:xfrm>
          <a:prstGeom prst="straightConnector1">
            <a:avLst/>
          </a:prstGeom>
          <a:ln w="571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823FF74-F863-4F90-A439-B121073CFEEE}"/>
              </a:ext>
            </a:extLst>
          </p:cNvPr>
          <p:cNvCxnSpPr>
            <a:cxnSpLocks/>
          </p:cNvCxnSpPr>
          <p:nvPr/>
        </p:nvCxnSpPr>
        <p:spPr>
          <a:xfrm>
            <a:off x="8273415" y="4371975"/>
            <a:ext cx="1722120" cy="662940"/>
          </a:xfrm>
          <a:prstGeom prst="straightConnector1">
            <a:avLst/>
          </a:prstGeom>
          <a:ln w="5715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id="{FB1A9081-68E8-4EFE-84EB-C4C97034B6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83458998"/>
      </p:ext>
    </p:extLst>
  </p:cSld>
  <p:clrMapOvr>
    <a:masterClrMapping/>
  </p:clrMapOvr>
  <mc:AlternateContent xmlns:mc="http://schemas.openxmlformats.org/markup-compatibility/2006" xmlns:p14="http://schemas.microsoft.com/office/powerpoint/2010/main">
    <mc:Choice Requires="p14">
      <p:transition spd="slow" p14:dur="2000" advTm="84375"/>
    </mc:Choice>
    <mc:Fallback xmlns="">
      <p:transition spd="slow" advTm="84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C74F4C-78ED-4AFC-BEB8-A0EADB60E5C8}"/>
              </a:ext>
            </a:extLst>
          </p:cNvPr>
          <p:cNvSpPr>
            <a:spLocks noGrp="1"/>
          </p:cNvSpPr>
          <p:nvPr>
            <p:ph type="title"/>
          </p:nvPr>
        </p:nvSpPr>
        <p:spPr>
          <a:xfrm>
            <a:off x="454732" y="345948"/>
            <a:ext cx="10515600" cy="644475"/>
          </a:xfrm>
        </p:spPr>
        <p:txBody>
          <a:bodyPr>
            <a:normAutofit fontScale="90000"/>
          </a:bodyPr>
          <a:lstStyle/>
          <a:p>
            <a:r>
              <a:rPr lang="en-US" sz="3600"/>
              <a:t>Project Plan</a:t>
            </a:r>
          </a:p>
        </p:txBody>
      </p:sp>
      <p:sp>
        <p:nvSpPr>
          <p:cNvPr id="5" name="Text Placeholder 4">
            <a:extLst>
              <a:ext uri="{FF2B5EF4-FFF2-40B4-BE49-F238E27FC236}">
                <a16:creationId xmlns:a16="http://schemas.microsoft.com/office/drawing/2014/main" id="{13B92369-599A-4F81-A928-2DF2B9E096A3}"/>
              </a:ext>
            </a:extLst>
          </p:cNvPr>
          <p:cNvSpPr>
            <a:spLocks noGrp="1"/>
          </p:cNvSpPr>
          <p:nvPr>
            <p:ph type="body" sz="quarter" idx="10"/>
          </p:nvPr>
        </p:nvSpPr>
        <p:spPr/>
        <p:txBody>
          <a:bodyPr>
            <a:normAutofit lnSpcReduction="10000"/>
          </a:bodyPr>
          <a:lstStyle/>
          <a:p>
            <a:r>
              <a:rPr lang="en-US"/>
              <a:t>Team</a:t>
            </a:r>
          </a:p>
        </p:txBody>
      </p:sp>
      <p:sp>
        <p:nvSpPr>
          <p:cNvPr id="6" name="Text Placeholder 5">
            <a:extLst>
              <a:ext uri="{FF2B5EF4-FFF2-40B4-BE49-F238E27FC236}">
                <a16:creationId xmlns:a16="http://schemas.microsoft.com/office/drawing/2014/main" id="{DDF732AD-9B2B-4AB7-A555-574842C41F0F}"/>
              </a:ext>
            </a:extLst>
          </p:cNvPr>
          <p:cNvSpPr>
            <a:spLocks noGrp="1"/>
          </p:cNvSpPr>
          <p:nvPr>
            <p:ph type="body" sz="quarter" idx="11"/>
          </p:nvPr>
        </p:nvSpPr>
        <p:spPr>
          <a:xfrm>
            <a:off x="872181" y="5036816"/>
            <a:ext cx="1824366" cy="1159565"/>
          </a:xfrm>
        </p:spPr>
        <p:txBody>
          <a:bodyPr>
            <a:normAutofit/>
          </a:bodyPr>
          <a:lstStyle/>
          <a:p>
            <a:pPr>
              <a:lnSpc>
                <a:spcPct val="100000"/>
              </a:lnSpc>
            </a:pPr>
            <a:r>
              <a:rPr lang="en-US" sz="1800"/>
              <a:t>Brainstorm and Project Plan</a:t>
            </a:r>
          </a:p>
        </p:txBody>
      </p:sp>
      <p:sp>
        <p:nvSpPr>
          <p:cNvPr id="7" name="Text Placeholder 6">
            <a:extLst>
              <a:ext uri="{FF2B5EF4-FFF2-40B4-BE49-F238E27FC236}">
                <a16:creationId xmlns:a16="http://schemas.microsoft.com/office/drawing/2014/main" id="{7E698899-451C-4012-A03B-438076B22A0B}"/>
              </a:ext>
            </a:extLst>
          </p:cNvPr>
          <p:cNvSpPr>
            <a:spLocks noGrp="1"/>
          </p:cNvSpPr>
          <p:nvPr>
            <p:ph type="body" sz="quarter" idx="12"/>
          </p:nvPr>
        </p:nvSpPr>
        <p:spPr/>
        <p:txBody>
          <a:bodyPr>
            <a:normAutofit lnSpcReduction="10000"/>
          </a:bodyPr>
          <a:lstStyle/>
          <a:p>
            <a:r>
              <a:rPr lang="en-US"/>
              <a:t>Testing</a:t>
            </a:r>
          </a:p>
        </p:txBody>
      </p:sp>
      <p:sp>
        <p:nvSpPr>
          <p:cNvPr id="8" name="Text Placeholder 7">
            <a:extLst>
              <a:ext uri="{FF2B5EF4-FFF2-40B4-BE49-F238E27FC236}">
                <a16:creationId xmlns:a16="http://schemas.microsoft.com/office/drawing/2014/main" id="{1542ED92-E0E5-43BF-A314-F5F899A21C00}"/>
              </a:ext>
            </a:extLst>
          </p:cNvPr>
          <p:cNvSpPr>
            <a:spLocks noGrp="1"/>
          </p:cNvSpPr>
          <p:nvPr>
            <p:ph type="body" sz="quarter" idx="13"/>
          </p:nvPr>
        </p:nvSpPr>
        <p:spPr/>
        <p:txBody>
          <a:bodyPr>
            <a:normAutofit/>
          </a:bodyPr>
          <a:lstStyle/>
          <a:p>
            <a:r>
              <a:rPr lang="en-US" sz="1800"/>
              <a:t>Hardware Testing</a:t>
            </a:r>
          </a:p>
        </p:txBody>
      </p:sp>
      <p:sp>
        <p:nvSpPr>
          <p:cNvPr id="9" name="Text Placeholder 8">
            <a:extLst>
              <a:ext uri="{FF2B5EF4-FFF2-40B4-BE49-F238E27FC236}">
                <a16:creationId xmlns:a16="http://schemas.microsoft.com/office/drawing/2014/main" id="{A45D0C56-3BA5-487F-850D-EDB088C97387}"/>
              </a:ext>
            </a:extLst>
          </p:cNvPr>
          <p:cNvSpPr>
            <a:spLocks noGrp="1"/>
          </p:cNvSpPr>
          <p:nvPr>
            <p:ph type="body" sz="quarter" idx="14"/>
          </p:nvPr>
        </p:nvSpPr>
        <p:spPr/>
        <p:txBody>
          <a:bodyPr>
            <a:normAutofit lnSpcReduction="10000"/>
          </a:bodyPr>
          <a:lstStyle/>
          <a:p>
            <a:r>
              <a:rPr lang="en-US"/>
              <a:t>Finalize</a:t>
            </a:r>
          </a:p>
        </p:txBody>
      </p:sp>
      <p:sp>
        <p:nvSpPr>
          <p:cNvPr id="10" name="Text Placeholder 9">
            <a:extLst>
              <a:ext uri="{FF2B5EF4-FFF2-40B4-BE49-F238E27FC236}">
                <a16:creationId xmlns:a16="http://schemas.microsoft.com/office/drawing/2014/main" id="{7F91FCB5-969A-4197-B988-F9A876336008}"/>
              </a:ext>
            </a:extLst>
          </p:cNvPr>
          <p:cNvSpPr>
            <a:spLocks noGrp="1"/>
          </p:cNvSpPr>
          <p:nvPr>
            <p:ph type="body" sz="quarter" idx="15"/>
          </p:nvPr>
        </p:nvSpPr>
        <p:spPr>
          <a:xfrm>
            <a:off x="9077929" y="5036814"/>
            <a:ext cx="2376652" cy="1159565"/>
          </a:xfrm>
        </p:spPr>
        <p:txBody>
          <a:bodyPr>
            <a:normAutofit/>
          </a:bodyPr>
          <a:lstStyle/>
          <a:p>
            <a:r>
              <a:rPr lang="en-US" sz="1800"/>
              <a:t>Final Documentation and Product</a:t>
            </a:r>
          </a:p>
        </p:txBody>
      </p:sp>
      <p:sp>
        <p:nvSpPr>
          <p:cNvPr id="11" name="Text Placeholder 10">
            <a:extLst>
              <a:ext uri="{FF2B5EF4-FFF2-40B4-BE49-F238E27FC236}">
                <a16:creationId xmlns:a16="http://schemas.microsoft.com/office/drawing/2014/main" id="{168B0C2B-3695-4D6A-AED2-61B1E08049F0}"/>
              </a:ext>
            </a:extLst>
          </p:cNvPr>
          <p:cNvSpPr>
            <a:spLocks noGrp="1"/>
          </p:cNvSpPr>
          <p:nvPr>
            <p:ph type="body" sz="quarter" idx="16"/>
          </p:nvPr>
        </p:nvSpPr>
        <p:spPr/>
        <p:txBody>
          <a:bodyPr>
            <a:normAutofit lnSpcReduction="10000"/>
          </a:bodyPr>
          <a:lstStyle/>
          <a:p>
            <a:r>
              <a:rPr lang="en-US"/>
              <a:t>Shipping</a:t>
            </a:r>
          </a:p>
        </p:txBody>
      </p:sp>
      <p:sp>
        <p:nvSpPr>
          <p:cNvPr id="12" name="Text Placeholder 11">
            <a:extLst>
              <a:ext uri="{FF2B5EF4-FFF2-40B4-BE49-F238E27FC236}">
                <a16:creationId xmlns:a16="http://schemas.microsoft.com/office/drawing/2014/main" id="{1B10BBD8-0C9D-4B4E-855D-EE1802746879}"/>
              </a:ext>
            </a:extLst>
          </p:cNvPr>
          <p:cNvSpPr>
            <a:spLocks noGrp="1"/>
          </p:cNvSpPr>
          <p:nvPr>
            <p:ph type="body" sz="quarter" idx="17"/>
          </p:nvPr>
        </p:nvSpPr>
        <p:spPr>
          <a:xfrm>
            <a:off x="2956389" y="1553008"/>
            <a:ext cx="2321671" cy="1016573"/>
          </a:xfrm>
        </p:spPr>
        <p:txBody>
          <a:bodyPr>
            <a:normAutofit/>
          </a:bodyPr>
          <a:lstStyle/>
          <a:p>
            <a:r>
              <a:rPr lang="en-US" sz="1800"/>
              <a:t>Gather and receive all materials</a:t>
            </a:r>
          </a:p>
        </p:txBody>
      </p:sp>
      <p:sp>
        <p:nvSpPr>
          <p:cNvPr id="13" name="Text Placeholder 12">
            <a:extLst>
              <a:ext uri="{FF2B5EF4-FFF2-40B4-BE49-F238E27FC236}">
                <a16:creationId xmlns:a16="http://schemas.microsoft.com/office/drawing/2014/main" id="{CA59AE5F-3A9D-4E5B-BE20-3802EE56C05F}"/>
              </a:ext>
            </a:extLst>
          </p:cNvPr>
          <p:cNvSpPr>
            <a:spLocks noGrp="1"/>
          </p:cNvSpPr>
          <p:nvPr>
            <p:ph type="body" sz="quarter" idx="18"/>
          </p:nvPr>
        </p:nvSpPr>
        <p:spPr/>
        <p:txBody>
          <a:bodyPr>
            <a:normAutofit lnSpcReduction="10000"/>
          </a:bodyPr>
          <a:lstStyle/>
          <a:p>
            <a:r>
              <a:rPr lang="en-US"/>
              <a:t>Prototype</a:t>
            </a:r>
          </a:p>
        </p:txBody>
      </p:sp>
      <p:sp>
        <p:nvSpPr>
          <p:cNvPr id="14" name="Text Placeholder 13">
            <a:extLst>
              <a:ext uri="{FF2B5EF4-FFF2-40B4-BE49-F238E27FC236}">
                <a16:creationId xmlns:a16="http://schemas.microsoft.com/office/drawing/2014/main" id="{9EFD1FD8-37C4-4591-A698-CB3B4B2DE0DD}"/>
              </a:ext>
            </a:extLst>
          </p:cNvPr>
          <p:cNvSpPr>
            <a:spLocks noGrp="1"/>
          </p:cNvSpPr>
          <p:nvPr>
            <p:ph type="body" sz="quarter" idx="19"/>
          </p:nvPr>
        </p:nvSpPr>
        <p:spPr>
          <a:xfrm>
            <a:off x="6783072" y="1526949"/>
            <a:ext cx="2947985" cy="1016575"/>
          </a:xfrm>
        </p:spPr>
        <p:txBody>
          <a:bodyPr>
            <a:normAutofit/>
          </a:bodyPr>
          <a:lstStyle/>
          <a:p>
            <a:r>
              <a:rPr lang="en-US" sz="1800"/>
              <a:t>Prototype Implementation and Testing</a:t>
            </a:r>
          </a:p>
        </p:txBody>
      </p:sp>
      <p:sp>
        <p:nvSpPr>
          <p:cNvPr id="16" name="Freeform: Shape 18" title="Icon of a man">
            <a:extLst>
              <a:ext uri="{FF2B5EF4-FFF2-40B4-BE49-F238E27FC236}">
                <a16:creationId xmlns:a16="http://schemas.microsoft.com/office/drawing/2014/main" id="{0BAA8FB4-4EAF-F643-8C0D-1F5670F513B6}"/>
              </a:ext>
            </a:extLst>
          </p:cNvPr>
          <p:cNvSpPr>
            <a:spLocks/>
          </p:cNvSpPr>
          <p:nvPr/>
        </p:nvSpPr>
        <p:spPr bwMode="auto">
          <a:xfrm>
            <a:off x="1677924" y="3323331"/>
            <a:ext cx="457200" cy="663575"/>
          </a:xfrm>
          <a:custGeom>
            <a:avLst/>
            <a:gdLst/>
            <a:ahLst/>
            <a:cxnLst/>
            <a:rect l="0" t="0" r="r" b="b"/>
            <a:pathLst>
              <a:path w="457539" h="664170">
                <a:moveTo>
                  <a:pt x="226707" y="5535"/>
                </a:moveTo>
                <a:cubicBezTo>
                  <a:pt x="217851" y="5535"/>
                  <a:pt x="208996" y="5535"/>
                  <a:pt x="200878" y="6273"/>
                </a:cubicBezTo>
                <a:cubicBezTo>
                  <a:pt x="200140" y="6273"/>
                  <a:pt x="198664" y="6273"/>
                  <a:pt x="197926" y="7011"/>
                </a:cubicBezTo>
                <a:cubicBezTo>
                  <a:pt x="190546" y="7749"/>
                  <a:pt x="183167" y="8487"/>
                  <a:pt x="176525" y="9962"/>
                </a:cubicBezTo>
                <a:cubicBezTo>
                  <a:pt x="169145" y="11438"/>
                  <a:pt x="161766" y="12914"/>
                  <a:pt x="154386" y="14390"/>
                </a:cubicBezTo>
                <a:lnTo>
                  <a:pt x="153648" y="15128"/>
                </a:lnTo>
                <a:cubicBezTo>
                  <a:pt x="138889" y="18818"/>
                  <a:pt x="124867" y="23984"/>
                  <a:pt x="112322" y="29888"/>
                </a:cubicBezTo>
                <a:cubicBezTo>
                  <a:pt x="99038" y="35791"/>
                  <a:pt x="87969" y="43909"/>
                  <a:pt x="76899" y="52765"/>
                </a:cubicBezTo>
                <a:cubicBezTo>
                  <a:pt x="71734" y="57192"/>
                  <a:pt x="66568" y="61620"/>
                  <a:pt x="62140" y="66786"/>
                </a:cubicBezTo>
                <a:cubicBezTo>
                  <a:pt x="42953" y="85973"/>
                  <a:pt x="28932" y="109588"/>
                  <a:pt x="19338" y="136893"/>
                </a:cubicBezTo>
                <a:cubicBezTo>
                  <a:pt x="17124" y="143534"/>
                  <a:pt x="14910" y="150176"/>
                  <a:pt x="13434" y="157556"/>
                </a:cubicBezTo>
                <a:cubicBezTo>
                  <a:pt x="11958" y="164198"/>
                  <a:pt x="10482" y="170839"/>
                  <a:pt x="9745" y="177481"/>
                </a:cubicBezTo>
                <a:cubicBezTo>
                  <a:pt x="9007" y="181909"/>
                  <a:pt x="8269" y="186337"/>
                  <a:pt x="8269" y="190764"/>
                </a:cubicBezTo>
                <a:cubicBezTo>
                  <a:pt x="7531" y="194454"/>
                  <a:pt x="7531" y="197406"/>
                  <a:pt x="6793" y="201096"/>
                </a:cubicBezTo>
                <a:cubicBezTo>
                  <a:pt x="6055" y="209213"/>
                  <a:pt x="6055" y="218069"/>
                  <a:pt x="6055" y="226925"/>
                </a:cubicBezTo>
                <a:cubicBezTo>
                  <a:pt x="6055" y="234304"/>
                  <a:pt x="7531" y="243160"/>
                  <a:pt x="9007" y="252754"/>
                </a:cubicBezTo>
                <a:cubicBezTo>
                  <a:pt x="10482" y="263085"/>
                  <a:pt x="12697" y="274893"/>
                  <a:pt x="14910" y="286700"/>
                </a:cubicBezTo>
                <a:cubicBezTo>
                  <a:pt x="17124" y="297032"/>
                  <a:pt x="19338" y="307363"/>
                  <a:pt x="22290" y="316957"/>
                </a:cubicBezTo>
                <a:cubicBezTo>
                  <a:pt x="22290" y="317695"/>
                  <a:pt x="23028" y="319171"/>
                  <a:pt x="23028" y="320646"/>
                </a:cubicBezTo>
                <a:cubicBezTo>
                  <a:pt x="24504" y="327288"/>
                  <a:pt x="26718" y="333192"/>
                  <a:pt x="28194" y="339096"/>
                </a:cubicBezTo>
                <a:cubicBezTo>
                  <a:pt x="23766" y="342785"/>
                  <a:pt x="20076" y="344999"/>
                  <a:pt x="15648" y="350903"/>
                </a:cubicBezTo>
                <a:cubicBezTo>
                  <a:pt x="9007" y="361235"/>
                  <a:pt x="3841" y="375994"/>
                  <a:pt x="6055" y="393705"/>
                </a:cubicBezTo>
                <a:cubicBezTo>
                  <a:pt x="11958" y="444625"/>
                  <a:pt x="43691" y="462336"/>
                  <a:pt x="54023" y="467502"/>
                </a:cubicBezTo>
                <a:cubicBezTo>
                  <a:pt x="57712" y="491117"/>
                  <a:pt x="70258" y="520635"/>
                  <a:pt x="90183" y="550154"/>
                </a:cubicBezTo>
                <a:cubicBezTo>
                  <a:pt x="111584" y="581887"/>
                  <a:pt x="141103" y="612881"/>
                  <a:pt x="177263" y="630592"/>
                </a:cubicBezTo>
                <a:cubicBezTo>
                  <a:pt x="178001" y="630592"/>
                  <a:pt x="178739" y="631330"/>
                  <a:pt x="178739" y="632068"/>
                </a:cubicBezTo>
                <a:cubicBezTo>
                  <a:pt x="192023" y="647566"/>
                  <a:pt x="209733" y="658635"/>
                  <a:pt x="231872" y="658635"/>
                </a:cubicBezTo>
                <a:cubicBezTo>
                  <a:pt x="253274" y="658635"/>
                  <a:pt x="271723" y="647566"/>
                  <a:pt x="285006" y="632068"/>
                </a:cubicBezTo>
                <a:cubicBezTo>
                  <a:pt x="285744" y="632068"/>
                  <a:pt x="286482" y="631330"/>
                  <a:pt x="286482" y="630592"/>
                </a:cubicBezTo>
                <a:cubicBezTo>
                  <a:pt x="322643" y="612881"/>
                  <a:pt x="351423" y="582625"/>
                  <a:pt x="372824" y="550154"/>
                </a:cubicBezTo>
                <a:cubicBezTo>
                  <a:pt x="392750" y="520635"/>
                  <a:pt x="404557" y="491117"/>
                  <a:pt x="408984" y="467502"/>
                </a:cubicBezTo>
                <a:cubicBezTo>
                  <a:pt x="419316" y="462336"/>
                  <a:pt x="451787" y="444625"/>
                  <a:pt x="458428" y="393705"/>
                </a:cubicBezTo>
                <a:cubicBezTo>
                  <a:pt x="460642" y="375994"/>
                  <a:pt x="455477" y="361235"/>
                  <a:pt x="448097" y="350903"/>
                </a:cubicBezTo>
                <a:cubicBezTo>
                  <a:pt x="443669" y="344999"/>
                  <a:pt x="439979" y="342785"/>
                  <a:pt x="435552" y="339096"/>
                </a:cubicBezTo>
                <a:cubicBezTo>
                  <a:pt x="437765" y="331716"/>
                  <a:pt x="440717" y="323598"/>
                  <a:pt x="442931" y="314005"/>
                </a:cubicBezTo>
                <a:cubicBezTo>
                  <a:pt x="442931" y="313267"/>
                  <a:pt x="442931" y="312529"/>
                  <a:pt x="443669" y="312529"/>
                </a:cubicBezTo>
                <a:cubicBezTo>
                  <a:pt x="443669" y="311791"/>
                  <a:pt x="444407" y="310315"/>
                  <a:pt x="444407" y="309577"/>
                </a:cubicBezTo>
                <a:cubicBezTo>
                  <a:pt x="446621" y="299983"/>
                  <a:pt x="448835" y="289652"/>
                  <a:pt x="450311" y="280058"/>
                </a:cubicBezTo>
                <a:cubicBezTo>
                  <a:pt x="452525" y="268989"/>
                  <a:pt x="454738" y="257919"/>
                  <a:pt x="455477" y="247588"/>
                </a:cubicBezTo>
                <a:cubicBezTo>
                  <a:pt x="456215" y="244636"/>
                  <a:pt x="456215" y="241684"/>
                  <a:pt x="456215" y="237994"/>
                </a:cubicBezTo>
                <a:cubicBezTo>
                  <a:pt x="456952" y="232090"/>
                  <a:pt x="456952" y="226925"/>
                  <a:pt x="457691" y="221021"/>
                </a:cubicBezTo>
                <a:cubicBezTo>
                  <a:pt x="457691" y="215117"/>
                  <a:pt x="458428" y="209951"/>
                  <a:pt x="458428" y="204786"/>
                </a:cubicBezTo>
                <a:cubicBezTo>
                  <a:pt x="458428" y="201096"/>
                  <a:pt x="458428" y="196668"/>
                  <a:pt x="457691" y="192240"/>
                </a:cubicBezTo>
                <a:cubicBezTo>
                  <a:pt x="457691" y="191502"/>
                  <a:pt x="457691" y="190764"/>
                  <a:pt x="457691" y="190764"/>
                </a:cubicBezTo>
                <a:cubicBezTo>
                  <a:pt x="457691" y="187074"/>
                  <a:pt x="456952" y="184123"/>
                  <a:pt x="456215" y="180433"/>
                </a:cubicBezTo>
                <a:cubicBezTo>
                  <a:pt x="456215" y="178219"/>
                  <a:pt x="455477" y="176005"/>
                  <a:pt x="455477" y="174529"/>
                </a:cubicBezTo>
                <a:cubicBezTo>
                  <a:pt x="455477" y="172315"/>
                  <a:pt x="454738" y="170101"/>
                  <a:pt x="454738" y="168625"/>
                </a:cubicBezTo>
                <a:cubicBezTo>
                  <a:pt x="454738" y="167149"/>
                  <a:pt x="454001" y="165673"/>
                  <a:pt x="454001" y="163460"/>
                </a:cubicBezTo>
                <a:cubicBezTo>
                  <a:pt x="453262" y="161246"/>
                  <a:pt x="452525" y="159032"/>
                  <a:pt x="452525" y="156080"/>
                </a:cubicBezTo>
                <a:cubicBezTo>
                  <a:pt x="451787" y="154604"/>
                  <a:pt x="451787" y="153128"/>
                  <a:pt x="451049" y="151652"/>
                </a:cubicBezTo>
                <a:cubicBezTo>
                  <a:pt x="450311" y="149438"/>
                  <a:pt x="449573" y="146486"/>
                  <a:pt x="448835" y="144272"/>
                </a:cubicBezTo>
                <a:cubicBezTo>
                  <a:pt x="448097" y="142796"/>
                  <a:pt x="448097" y="141321"/>
                  <a:pt x="447359" y="140583"/>
                </a:cubicBezTo>
                <a:cubicBezTo>
                  <a:pt x="446621" y="138369"/>
                  <a:pt x="445145" y="136155"/>
                  <a:pt x="444407" y="133203"/>
                </a:cubicBezTo>
                <a:cubicBezTo>
                  <a:pt x="442931" y="129513"/>
                  <a:pt x="440717" y="125823"/>
                  <a:pt x="439241" y="122133"/>
                </a:cubicBezTo>
                <a:cubicBezTo>
                  <a:pt x="438503" y="120657"/>
                  <a:pt x="437765" y="119182"/>
                  <a:pt x="437028" y="117706"/>
                </a:cubicBezTo>
                <a:cubicBezTo>
                  <a:pt x="435552" y="115492"/>
                  <a:pt x="434076" y="114016"/>
                  <a:pt x="433338" y="111802"/>
                </a:cubicBezTo>
                <a:cubicBezTo>
                  <a:pt x="432599" y="110326"/>
                  <a:pt x="431862" y="108850"/>
                  <a:pt x="430386" y="107374"/>
                </a:cubicBezTo>
                <a:cubicBezTo>
                  <a:pt x="428910" y="105898"/>
                  <a:pt x="428172" y="103684"/>
                  <a:pt x="426696" y="102208"/>
                </a:cubicBezTo>
                <a:cubicBezTo>
                  <a:pt x="425958" y="100732"/>
                  <a:pt x="424482" y="99256"/>
                  <a:pt x="423006" y="98518"/>
                </a:cubicBezTo>
                <a:cubicBezTo>
                  <a:pt x="421530" y="97043"/>
                  <a:pt x="420054" y="94829"/>
                  <a:pt x="418578" y="93353"/>
                </a:cubicBezTo>
                <a:cubicBezTo>
                  <a:pt x="417102" y="91877"/>
                  <a:pt x="415626" y="90401"/>
                  <a:pt x="414150" y="89663"/>
                </a:cubicBezTo>
                <a:cubicBezTo>
                  <a:pt x="411199" y="86711"/>
                  <a:pt x="407509" y="84497"/>
                  <a:pt x="404557" y="82283"/>
                </a:cubicBezTo>
                <a:cubicBezTo>
                  <a:pt x="390535" y="72690"/>
                  <a:pt x="373562" y="66048"/>
                  <a:pt x="353637" y="64572"/>
                </a:cubicBezTo>
                <a:cubicBezTo>
                  <a:pt x="349947" y="58668"/>
                  <a:pt x="343306" y="51289"/>
                  <a:pt x="335188" y="43909"/>
                </a:cubicBezTo>
                <a:cubicBezTo>
                  <a:pt x="332236" y="40957"/>
                  <a:pt x="328546" y="38005"/>
                  <a:pt x="324857" y="35053"/>
                </a:cubicBezTo>
                <a:cubicBezTo>
                  <a:pt x="324118" y="35053"/>
                  <a:pt x="324118" y="34315"/>
                  <a:pt x="323380" y="34315"/>
                </a:cubicBezTo>
                <a:cubicBezTo>
                  <a:pt x="322643" y="34315"/>
                  <a:pt x="322643" y="33577"/>
                  <a:pt x="321904" y="33577"/>
                </a:cubicBezTo>
                <a:cubicBezTo>
                  <a:pt x="318215" y="30626"/>
                  <a:pt x="313787" y="28412"/>
                  <a:pt x="309359" y="26198"/>
                </a:cubicBezTo>
                <a:cubicBezTo>
                  <a:pt x="295338" y="18818"/>
                  <a:pt x="277626" y="12176"/>
                  <a:pt x="255487" y="9225"/>
                </a:cubicBezTo>
                <a:cubicBezTo>
                  <a:pt x="254750" y="9225"/>
                  <a:pt x="253274" y="9225"/>
                  <a:pt x="252536" y="8487"/>
                </a:cubicBezTo>
                <a:cubicBezTo>
                  <a:pt x="251798" y="8487"/>
                  <a:pt x="251060" y="8487"/>
                  <a:pt x="249584" y="8487"/>
                </a:cubicBezTo>
                <a:cubicBezTo>
                  <a:pt x="240728" y="6273"/>
                  <a:pt x="234087" y="5535"/>
                  <a:pt x="226707" y="5535"/>
                </a:cubicBezTo>
                <a:close/>
                <a:moveTo>
                  <a:pt x="336664" y="181171"/>
                </a:moveTo>
                <a:cubicBezTo>
                  <a:pt x="350685" y="203310"/>
                  <a:pt x="372086" y="244636"/>
                  <a:pt x="372086" y="288914"/>
                </a:cubicBezTo>
                <a:cubicBezTo>
                  <a:pt x="372086" y="312529"/>
                  <a:pt x="381680" y="351641"/>
                  <a:pt x="413413" y="356069"/>
                </a:cubicBezTo>
                <a:cubicBezTo>
                  <a:pt x="416364" y="358283"/>
                  <a:pt x="420054" y="361235"/>
                  <a:pt x="423006" y="366400"/>
                </a:cubicBezTo>
                <a:cubicBezTo>
                  <a:pt x="426696" y="372304"/>
                  <a:pt x="429648" y="379684"/>
                  <a:pt x="428172" y="390015"/>
                </a:cubicBezTo>
                <a:cubicBezTo>
                  <a:pt x="423006" y="435769"/>
                  <a:pt x="391274" y="444625"/>
                  <a:pt x="391274" y="444625"/>
                </a:cubicBezTo>
                <a:cubicBezTo>
                  <a:pt x="386108" y="446101"/>
                  <a:pt x="382418" y="451267"/>
                  <a:pt x="381680" y="456432"/>
                </a:cubicBezTo>
                <a:cubicBezTo>
                  <a:pt x="380204" y="471930"/>
                  <a:pt x="368396" y="503662"/>
                  <a:pt x="348472" y="533181"/>
                </a:cubicBezTo>
                <a:cubicBezTo>
                  <a:pt x="328546" y="562700"/>
                  <a:pt x="301979" y="590742"/>
                  <a:pt x="271723" y="604764"/>
                </a:cubicBezTo>
                <a:cubicBezTo>
                  <a:pt x="269509" y="605502"/>
                  <a:pt x="267295" y="607715"/>
                  <a:pt x="265819" y="609929"/>
                </a:cubicBezTo>
                <a:cubicBezTo>
                  <a:pt x="258440" y="620999"/>
                  <a:pt x="245156" y="629117"/>
                  <a:pt x="230397" y="629117"/>
                </a:cubicBezTo>
                <a:cubicBezTo>
                  <a:pt x="215638" y="629117"/>
                  <a:pt x="202354" y="621737"/>
                  <a:pt x="194974" y="609929"/>
                </a:cubicBezTo>
                <a:cubicBezTo>
                  <a:pt x="193499" y="607715"/>
                  <a:pt x="191284" y="606240"/>
                  <a:pt x="189070" y="604764"/>
                </a:cubicBezTo>
                <a:cubicBezTo>
                  <a:pt x="158814" y="590742"/>
                  <a:pt x="131509" y="562700"/>
                  <a:pt x="112322" y="533181"/>
                </a:cubicBezTo>
                <a:cubicBezTo>
                  <a:pt x="92397" y="503662"/>
                  <a:pt x="80589" y="471930"/>
                  <a:pt x="78375" y="456432"/>
                </a:cubicBezTo>
                <a:cubicBezTo>
                  <a:pt x="77638" y="451267"/>
                  <a:pt x="73948" y="446839"/>
                  <a:pt x="68782" y="444625"/>
                </a:cubicBezTo>
                <a:cubicBezTo>
                  <a:pt x="68782" y="444625"/>
                  <a:pt x="37049" y="435031"/>
                  <a:pt x="31884" y="389277"/>
                </a:cubicBezTo>
                <a:cubicBezTo>
                  <a:pt x="30408" y="378946"/>
                  <a:pt x="33360" y="371566"/>
                  <a:pt x="37049" y="365662"/>
                </a:cubicBezTo>
                <a:cubicBezTo>
                  <a:pt x="38526" y="363449"/>
                  <a:pt x="40739" y="361235"/>
                  <a:pt x="42215" y="359759"/>
                </a:cubicBezTo>
                <a:cubicBezTo>
                  <a:pt x="43691" y="359759"/>
                  <a:pt x="44429" y="360497"/>
                  <a:pt x="45905" y="360497"/>
                </a:cubicBezTo>
                <a:cubicBezTo>
                  <a:pt x="73948" y="360497"/>
                  <a:pt x="83541" y="314005"/>
                  <a:pt x="88707" y="289652"/>
                </a:cubicBezTo>
                <a:cubicBezTo>
                  <a:pt x="97563" y="245374"/>
                  <a:pt x="146268" y="232828"/>
                  <a:pt x="216375" y="232828"/>
                </a:cubicBezTo>
                <a:cubicBezTo>
                  <a:pt x="282055" y="232090"/>
                  <a:pt x="318953" y="201834"/>
                  <a:pt x="336664" y="181171"/>
                </a:cubicBezTo>
                <a:close/>
                <a:moveTo>
                  <a:pt x="152172" y="359759"/>
                </a:moveTo>
                <a:cubicBezTo>
                  <a:pt x="140365" y="359759"/>
                  <a:pt x="130771" y="369352"/>
                  <a:pt x="130771" y="381160"/>
                </a:cubicBezTo>
                <a:cubicBezTo>
                  <a:pt x="130771" y="392967"/>
                  <a:pt x="140365" y="402561"/>
                  <a:pt x="152172" y="402561"/>
                </a:cubicBezTo>
                <a:cubicBezTo>
                  <a:pt x="163980" y="402561"/>
                  <a:pt x="173573" y="392967"/>
                  <a:pt x="173573" y="381160"/>
                </a:cubicBezTo>
                <a:cubicBezTo>
                  <a:pt x="173573" y="369352"/>
                  <a:pt x="163980" y="359759"/>
                  <a:pt x="152172" y="359759"/>
                </a:cubicBezTo>
                <a:close/>
                <a:moveTo>
                  <a:pt x="308621" y="359759"/>
                </a:moveTo>
                <a:cubicBezTo>
                  <a:pt x="296814" y="359759"/>
                  <a:pt x="287220" y="369352"/>
                  <a:pt x="287220" y="381160"/>
                </a:cubicBezTo>
                <a:cubicBezTo>
                  <a:pt x="287220" y="392967"/>
                  <a:pt x="296814" y="402561"/>
                  <a:pt x="308621" y="402561"/>
                </a:cubicBezTo>
                <a:cubicBezTo>
                  <a:pt x="320428" y="402561"/>
                  <a:pt x="330022" y="392967"/>
                  <a:pt x="330022" y="381160"/>
                </a:cubicBezTo>
                <a:cubicBezTo>
                  <a:pt x="330022" y="369352"/>
                  <a:pt x="319691" y="359759"/>
                  <a:pt x="308621" y="359759"/>
                </a:cubicBezTo>
                <a:close/>
              </a:path>
            </a:pathLst>
          </a:custGeom>
          <a:solidFill>
            <a:schemeClr val="accent3"/>
          </a:solidFill>
          <a:ln>
            <a:noFill/>
          </a:ln>
        </p:spPr>
        <p:txBody>
          <a:bodyPr anchor="ctr"/>
          <a:lstStyle/>
          <a:p>
            <a:endParaRPr lang="en-US"/>
          </a:p>
        </p:txBody>
      </p:sp>
      <p:grpSp>
        <p:nvGrpSpPr>
          <p:cNvPr id="22" name="Group 63" title="Icon of a mobile phone">
            <a:extLst>
              <a:ext uri="{FF2B5EF4-FFF2-40B4-BE49-F238E27FC236}">
                <a16:creationId xmlns:a16="http://schemas.microsoft.com/office/drawing/2014/main" id="{902717CD-9CC4-8F4C-BC52-0985754F7DFE}"/>
              </a:ext>
            </a:extLst>
          </p:cNvPr>
          <p:cNvGrpSpPr>
            <a:grpSpLocks/>
          </p:cNvGrpSpPr>
          <p:nvPr/>
        </p:nvGrpSpPr>
        <p:grpSpPr bwMode="auto">
          <a:xfrm>
            <a:off x="7918928" y="3223316"/>
            <a:ext cx="338137" cy="568325"/>
            <a:chOff x="6461929" y="2474005"/>
            <a:chExt cx="339465" cy="568234"/>
          </a:xfrm>
          <a:solidFill>
            <a:schemeClr val="accent5"/>
          </a:solidFill>
        </p:grpSpPr>
        <p:sp>
          <p:nvSpPr>
            <p:cNvPr id="23" name="Freeform: Shape 50">
              <a:extLst>
                <a:ext uri="{FF2B5EF4-FFF2-40B4-BE49-F238E27FC236}">
                  <a16:creationId xmlns:a16="http://schemas.microsoft.com/office/drawing/2014/main" id="{70FD186F-6F55-1540-9B01-58F8079094E5}"/>
                </a:ext>
              </a:extLst>
            </p:cNvPr>
            <p:cNvSpPr>
              <a:spLocks/>
            </p:cNvSpPr>
            <p:nvPr/>
          </p:nvSpPr>
          <p:spPr bwMode="auto">
            <a:xfrm>
              <a:off x="6461929" y="2474005"/>
              <a:ext cx="339465" cy="568234"/>
            </a:xfrm>
            <a:custGeom>
              <a:avLst/>
              <a:gdLst>
                <a:gd name="T0" fmla="*/ 5535 w 339464"/>
                <a:gd name="T1" fmla="*/ 5535 h 568234"/>
                <a:gd name="T2" fmla="*/ 5535 w 339464"/>
                <a:gd name="T3" fmla="*/ 564914 h 568234"/>
                <a:gd name="T4" fmla="*/ 338359 w 339464"/>
                <a:gd name="T5" fmla="*/ 564914 h 568234"/>
                <a:gd name="T6" fmla="*/ 338359 w 339464"/>
                <a:gd name="T7" fmla="*/ 5535 h 568234"/>
                <a:gd name="T8" fmla="*/ 5535 w 339464"/>
                <a:gd name="T9" fmla="*/ 5535 h 568234"/>
                <a:gd name="T10" fmla="*/ 308840 w 339464"/>
                <a:gd name="T11" fmla="*/ 35053 h 568234"/>
                <a:gd name="T12" fmla="*/ 308840 w 339464"/>
                <a:gd name="T13" fmla="*/ 79331 h 568234"/>
                <a:gd name="T14" fmla="*/ 35053 w 339464"/>
                <a:gd name="T15" fmla="*/ 79331 h 568234"/>
                <a:gd name="T16" fmla="*/ 35053 w 339464"/>
                <a:gd name="T17" fmla="*/ 35053 h 568234"/>
                <a:gd name="T18" fmla="*/ 308840 w 339464"/>
                <a:gd name="T19" fmla="*/ 35053 h 568234"/>
                <a:gd name="T20" fmla="*/ 308840 w 339464"/>
                <a:gd name="T21" fmla="*/ 108850 h 568234"/>
                <a:gd name="T22" fmla="*/ 308840 w 339464"/>
                <a:gd name="T23" fmla="*/ 420272 h 568234"/>
                <a:gd name="T24" fmla="*/ 35053 w 339464"/>
                <a:gd name="T25" fmla="*/ 420272 h 568234"/>
                <a:gd name="T26" fmla="*/ 35053 w 339464"/>
                <a:gd name="T27" fmla="*/ 108850 h 568234"/>
                <a:gd name="T28" fmla="*/ 308840 w 339464"/>
                <a:gd name="T29" fmla="*/ 108850 h 568234"/>
                <a:gd name="T30" fmla="*/ 35053 w 339464"/>
                <a:gd name="T31" fmla="*/ 535395 h 568234"/>
                <a:gd name="T32" fmla="*/ 35053 w 339464"/>
                <a:gd name="T33" fmla="*/ 449791 h 568234"/>
                <a:gd name="T34" fmla="*/ 308840 w 339464"/>
                <a:gd name="T35" fmla="*/ 449791 h 568234"/>
                <a:gd name="T36" fmla="*/ 308840 w 339464"/>
                <a:gd name="T37" fmla="*/ 535395 h 568234"/>
                <a:gd name="T38" fmla="*/ 35053 w 339464"/>
                <a:gd name="T39" fmla="*/ 535395 h 5682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39464" h="568234">
                  <a:moveTo>
                    <a:pt x="5535" y="5535"/>
                  </a:moveTo>
                  <a:lnTo>
                    <a:pt x="5535" y="564914"/>
                  </a:lnTo>
                  <a:lnTo>
                    <a:pt x="338358" y="564914"/>
                  </a:lnTo>
                  <a:lnTo>
                    <a:pt x="338358" y="5535"/>
                  </a:lnTo>
                  <a:lnTo>
                    <a:pt x="5535" y="5535"/>
                  </a:lnTo>
                  <a:close/>
                  <a:moveTo>
                    <a:pt x="308839" y="35053"/>
                  </a:moveTo>
                  <a:lnTo>
                    <a:pt x="308839" y="79331"/>
                  </a:lnTo>
                  <a:lnTo>
                    <a:pt x="35053" y="79331"/>
                  </a:lnTo>
                  <a:lnTo>
                    <a:pt x="35053" y="35053"/>
                  </a:lnTo>
                  <a:lnTo>
                    <a:pt x="308839" y="35053"/>
                  </a:lnTo>
                  <a:close/>
                  <a:moveTo>
                    <a:pt x="308839" y="108850"/>
                  </a:moveTo>
                  <a:lnTo>
                    <a:pt x="308839" y="420272"/>
                  </a:lnTo>
                  <a:lnTo>
                    <a:pt x="35053" y="420272"/>
                  </a:lnTo>
                  <a:lnTo>
                    <a:pt x="35053" y="108850"/>
                  </a:lnTo>
                  <a:lnTo>
                    <a:pt x="308839" y="108850"/>
                  </a:lnTo>
                  <a:close/>
                  <a:moveTo>
                    <a:pt x="35053" y="535395"/>
                  </a:moveTo>
                  <a:lnTo>
                    <a:pt x="35053" y="449791"/>
                  </a:lnTo>
                  <a:lnTo>
                    <a:pt x="308839" y="449791"/>
                  </a:lnTo>
                  <a:lnTo>
                    <a:pt x="308839" y="535395"/>
                  </a:lnTo>
                  <a:lnTo>
                    <a:pt x="35053" y="535395"/>
                  </a:lnTo>
                  <a:close/>
                </a:path>
              </a:pathLst>
            </a:custGeom>
            <a:grp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24" name="Freeform: Shape 51">
              <a:extLst>
                <a:ext uri="{FF2B5EF4-FFF2-40B4-BE49-F238E27FC236}">
                  <a16:creationId xmlns:a16="http://schemas.microsoft.com/office/drawing/2014/main" id="{831FDD79-6F13-BC45-A4CE-C7CAD70A5284}"/>
                </a:ext>
              </a:extLst>
            </p:cNvPr>
            <p:cNvSpPr>
              <a:spLocks/>
            </p:cNvSpPr>
            <p:nvPr/>
          </p:nvSpPr>
          <p:spPr bwMode="auto">
            <a:xfrm>
              <a:off x="6610998" y="2936895"/>
              <a:ext cx="44278" cy="44278"/>
            </a:xfrm>
            <a:custGeom>
              <a:avLst/>
              <a:gdLst>
                <a:gd name="T0" fmla="*/ 10700 w 44278"/>
                <a:gd name="T1" fmla="*/ 10516 h 44278"/>
                <a:gd name="T2" fmla="*/ 5535 w 44278"/>
                <a:gd name="T3" fmla="*/ 23799 h 44278"/>
                <a:gd name="T4" fmla="*/ 6273 w 44278"/>
                <a:gd name="T5" fmla="*/ 27489 h 44278"/>
                <a:gd name="T6" fmla="*/ 7010 w 44278"/>
                <a:gd name="T7" fmla="*/ 31179 h 44278"/>
                <a:gd name="T8" fmla="*/ 8486 w 44278"/>
                <a:gd name="T9" fmla="*/ 34131 h 44278"/>
                <a:gd name="T10" fmla="*/ 10700 w 44278"/>
                <a:gd name="T11" fmla="*/ 37083 h 44278"/>
                <a:gd name="T12" fmla="*/ 23984 w 44278"/>
                <a:gd name="T13" fmla="*/ 42249 h 44278"/>
                <a:gd name="T14" fmla="*/ 37267 w 44278"/>
                <a:gd name="T15" fmla="*/ 37083 h 44278"/>
                <a:gd name="T16" fmla="*/ 39481 w 44278"/>
                <a:gd name="T17" fmla="*/ 34131 h 44278"/>
                <a:gd name="T18" fmla="*/ 40957 w 44278"/>
                <a:gd name="T19" fmla="*/ 31179 h 44278"/>
                <a:gd name="T20" fmla="*/ 41695 w 44278"/>
                <a:gd name="T21" fmla="*/ 27489 h 44278"/>
                <a:gd name="T22" fmla="*/ 41695 w 44278"/>
                <a:gd name="T23" fmla="*/ 23799 h 44278"/>
                <a:gd name="T24" fmla="*/ 36529 w 44278"/>
                <a:gd name="T25" fmla="*/ 10516 h 44278"/>
                <a:gd name="T26" fmla="*/ 10700 w 44278"/>
                <a:gd name="T27" fmla="*/ 10516 h 442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278" h="44278">
                  <a:moveTo>
                    <a:pt x="10700" y="10516"/>
                  </a:moveTo>
                  <a:cubicBezTo>
                    <a:pt x="7010" y="14206"/>
                    <a:pt x="5535" y="18634"/>
                    <a:pt x="5535" y="23799"/>
                  </a:cubicBezTo>
                  <a:cubicBezTo>
                    <a:pt x="5535" y="25275"/>
                    <a:pt x="5535" y="26013"/>
                    <a:pt x="6273" y="27489"/>
                  </a:cubicBezTo>
                  <a:cubicBezTo>
                    <a:pt x="6273" y="28965"/>
                    <a:pt x="7010" y="29703"/>
                    <a:pt x="7010" y="31179"/>
                  </a:cubicBezTo>
                  <a:cubicBezTo>
                    <a:pt x="7749" y="32655"/>
                    <a:pt x="7749" y="33393"/>
                    <a:pt x="8486" y="34131"/>
                  </a:cubicBezTo>
                  <a:cubicBezTo>
                    <a:pt x="9225" y="34869"/>
                    <a:pt x="9962" y="36345"/>
                    <a:pt x="10700" y="37083"/>
                  </a:cubicBezTo>
                  <a:cubicBezTo>
                    <a:pt x="14390" y="40773"/>
                    <a:pt x="18818" y="42249"/>
                    <a:pt x="23984" y="42249"/>
                  </a:cubicBezTo>
                  <a:cubicBezTo>
                    <a:pt x="29149" y="42249"/>
                    <a:pt x="33577" y="40035"/>
                    <a:pt x="37267" y="37083"/>
                  </a:cubicBezTo>
                  <a:cubicBezTo>
                    <a:pt x="38005" y="36345"/>
                    <a:pt x="38743" y="35607"/>
                    <a:pt x="39481" y="34131"/>
                  </a:cubicBezTo>
                  <a:cubicBezTo>
                    <a:pt x="40219" y="33393"/>
                    <a:pt x="40957" y="31917"/>
                    <a:pt x="40957" y="31179"/>
                  </a:cubicBezTo>
                  <a:cubicBezTo>
                    <a:pt x="41695" y="30441"/>
                    <a:pt x="41695" y="28965"/>
                    <a:pt x="41695" y="27489"/>
                  </a:cubicBezTo>
                  <a:cubicBezTo>
                    <a:pt x="41695" y="26013"/>
                    <a:pt x="41695" y="25275"/>
                    <a:pt x="41695" y="23799"/>
                  </a:cubicBezTo>
                  <a:cubicBezTo>
                    <a:pt x="41695" y="18634"/>
                    <a:pt x="39481" y="14206"/>
                    <a:pt x="36529" y="10516"/>
                  </a:cubicBezTo>
                  <a:cubicBezTo>
                    <a:pt x="29888" y="3874"/>
                    <a:pt x="17342" y="3874"/>
                    <a:pt x="10700" y="10516"/>
                  </a:cubicBezTo>
                  <a:close/>
                </a:path>
              </a:pathLst>
            </a:custGeom>
            <a:grp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grpSp>
      <p:sp>
        <p:nvSpPr>
          <p:cNvPr id="25" name="Freeform: Shape 31" title="Icon of a rocketship">
            <a:extLst>
              <a:ext uri="{FF2B5EF4-FFF2-40B4-BE49-F238E27FC236}">
                <a16:creationId xmlns:a16="http://schemas.microsoft.com/office/drawing/2014/main" id="{0A3C762B-A23D-A540-8F3C-B294080D017F}"/>
              </a:ext>
            </a:extLst>
          </p:cNvPr>
          <p:cNvSpPr>
            <a:spLocks/>
          </p:cNvSpPr>
          <p:nvPr/>
        </p:nvSpPr>
        <p:spPr bwMode="auto">
          <a:xfrm>
            <a:off x="9972111" y="3223315"/>
            <a:ext cx="384175" cy="863600"/>
          </a:xfrm>
          <a:custGeom>
            <a:avLst/>
            <a:gdLst/>
            <a:ahLst/>
            <a:cxnLst/>
            <a:rect l="0" t="0" r="r" b="b"/>
            <a:pathLst>
              <a:path w="383742" h="863421">
                <a:moveTo>
                  <a:pt x="193716" y="5535"/>
                </a:moveTo>
                <a:lnTo>
                  <a:pt x="184861" y="15128"/>
                </a:lnTo>
                <a:cubicBezTo>
                  <a:pt x="184861" y="15128"/>
                  <a:pt x="121396" y="80069"/>
                  <a:pt x="90401" y="173053"/>
                </a:cubicBezTo>
                <a:cubicBezTo>
                  <a:pt x="80069" y="202572"/>
                  <a:pt x="74166" y="236518"/>
                  <a:pt x="74166" y="272679"/>
                </a:cubicBezTo>
                <a:cubicBezTo>
                  <a:pt x="74166" y="316957"/>
                  <a:pt x="79331" y="384850"/>
                  <a:pt x="85235" y="447577"/>
                </a:cubicBezTo>
                <a:lnTo>
                  <a:pt x="5535" y="526539"/>
                </a:lnTo>
                <a:lnTo>
                  <a:pt x="16604" y="647566"/>
                </a:lnTo>
                <a:lnTo>
                  <a:pt x="99994" y="597384"/>
                </a:lnTo>
                <a:cubicBezTo>
                  <a:pt x="99994" y="598122"/>
                  <a:pt x="100733" y="604026"/>
                  <a:pt x="100733" y="604026"/>
                </a:cubicBezTo>
                <a:lnTo>
                  <a:pt x="100733" y="606240"/>
                </a:lnTo>
                <a:lnTo>
                  <a:pt x="101470" y="608453"/>
                </a:lnTo>
                <a:cubicBezTo>
                  <a:pt x="101470" y="608453"/>
                  <a:pt x="103684" y="612143"/>
                  <a:pt x="106636" y="615095"/>
                </a:cubicBezTo>
                <a:cubicBezTo>
                  <a:pt x="108112" y="615833"/>
                  <a:pt x="109588" y="617309"/>
                  <a:pt x="111064" y="618047"/>
                </a:cubicBezTo>
                <a:lnTo>
                  <a:pt x="123609" y="668967"/>
                </a:lnTo>
                <a:cubicBezTo>
                  <a:pt x="123609" y="668967"/>
                  <a:pt x="124347" y="671181"/>
                  <a:pt x="125085" y="672657"/>
                </a:cubicBezTo>
                <a:cubicBezTo>
                  <a:pt x="125823" y="674133"/>
                  <a:pt x="127299" y="674870"/>
                  <a:pt x="128037" y="676346"/>
                </a:cubicBezTo>
                <a:cubicBezTo>
                  <a:pt x="130989" y="678560"/>
                  <a:pt x="133941" y="680775"/>
                  <a:pt x="139107" y="682988"/>
                </a:cubicBezTo>
                <a:cubicBezTo>
                  <a:pt x="148700" y="686678"/>
                  <a:pt x="164198" y="689630"/>
                  <a:pt x="191502" y="689630"/>
                </a:cubicBezTo>
                <a:cubicBezTo>
                  <a:pt x="218807" y="689630"/>
                  <a:pt x="234304" y="687416"/>
                  <a:pt x="243898" y="682988"/>
                </a:cubicBezTo>
                <a:cubicBezTo>
                  <a:pt x="249064" y="680775"/>
                  <a:pt x="252016" y="678560"/>
                  <a:pt x="254967" y="676346"/>
                </a:cubicBezTo>
                <a:cubicBezTo>
                  <a:pt x="256443" y="674870"/>
                  <a:pt x="257181" y="674133"/>
                  <a:pt x="257919" y="672657"/>
                </a:cubicBezTo>
                <a:cubicBezTo>
                  <a:pt x="258657" y="671181"/>
                  <a:pt x="259395" y="668967"/>
                  <a:pt x="259395" y="668967"/>
                </a:cubicBezTo>
                <a:lnTo>
                  <a:pt x="272679" y="618047"/>
                </a:lnTo>
                <a:cubicBezTo>
                  <a:pt x="274155" y="617309"/>
                  <a:pt x="275630" y="615833"/>
                  <a:pt x="277106" y="615095"/>
                </a:cubicBezTo>
                <a:cubicBezTo>
                  <a:pt x="280058" y="612143"/>
                  <a:pt x="282272" y="608453"/>
                  <a:pt x="282272" y="608453"/>
                </a:cubicBezTo>
                <a:lnTo>
                  <a:pt x="283010" y="606240"/>
                </a:lnTo>
                <a:lnTo>
                  <a:pt x="283010" y="604026"/>
                </a:lnTo>
                <a:cubicBezTo>
                  <a:pt x="283010" y="604026"/>
                  <a:pt x="283748" y="598860"/>
                  <a:pt x="283748" y="597384"/>
                </a:cubicBezTo>
                <a:lnTo>
                  <a:pt x="366401" y="646828"/>
                </a:lnTo>
                <a:lnTo>
                  <a:pt x="378208" y="525802"/>
                </a:lnTo>
                <a:lnTo>
                  <a:pt x="299245" y="446839"/>
                </a:lnTo>
                <a:cubicBezTo>
                  <a:pt x="305149" y="383374"/>
                  <a:pt x="310315" y="315481"/>
                  <a:pt x="310315" y="271941"/>
                </a:cubicBezTo>
                <a:cubicBezTo>
                  <a:pt x="310315" y="235780"/>
                  <a:pt x="303673" y="202572"/>
                  <a:pt x="293342" y="173053"/>
                </a:cubicBezTo>
                <a:cubicBezTo>
                  <a:pt x="262347" y="80807"/>
                  <a:pt x="198882" y="15128"/>
                  <a:pt x="198882" y="15128"/>
                </a:cubicBezTo>
                <a:lnTo>
                  <a:pt x="193716" y="5535"/>
                </a:lnTo>
                <a:close/>
                <a:moveTo>
                  <a:pt x="193716" y="43171"/>
                </a:moveTo>
                <a:cubicBezTo>
                  <a:pt x="206262" y="57192"/>
                  <a:pt x="248326" y="106636"/>
                  <a:pt x="273417" y="181171"/>
                </a:cubicBezTo>
                <a:cubicBezTo>
                  <a:pt x="283010" y="209214"/>
                  <a:pt x="288914" y="239470"/>
                  <a:pt x="288914" y="272679"/>
                </a:cubicBezTo>
                <a:cubicBezTo>
                  <a:pt x="288914" y="315481"/>
                  <a:pt x="283748" y="384850"/>
                  <a:pt x="277106" y="448315"/>
                </a:cubicBezTo>
                <a:cubicBezTo>
                  <a:pt x="277106" y="449791"/>
                  <a:pt x="277106" y="450529"/>
                  <a:pt x="277106" y="452005"/>
                </a:cubicBezTo>
                <a:cubicBezTo>
                  <a:pt x="270465" y="526539"/>
                  <a:pt x="262347" y="592956"/>
                  <a:pt x="262347" y="597384"/>
                </a:cubicBezTo>
                <a:cubicBezTo>
                  <a:pt x="260871" y="598122"/>
                  <a:pt x="259395" y="599598"/>
                  <a:pt x="255706" y="601812"/>
                </a:cubicBezTo>
                <a:cubicBezTo>
                  <a:pt x="246850" y="605502"/>
                  <a:pt x="228401" y="609929"/>
                  <a:pt x="194454" y="609929"/>
                </a:cubicBezTo>
                <a:cubicBezTo>
                  <a:pt x="160508" y="609929"/>
                  <a:pt x="141321" y="605502"/>
                  <a:pt x="132465" y="601812"/>
                </a:cubicBezTo>
                <a:cubicBezTo>
                  <a:pt x="128775" y="600336"/>
                  <a:pt x="126561" y="598860"/>
                  <a:pt x="125823" y="597384"/>
                </a:cubicBezTo>
                <a:cubicBezTo>
                  <a:pt x="125085" y="592956"/>
                  <a:pt x="117706" y="528015"/>
                  <a:pt x="111064" y="453480"/>
                </a:cubicBezTo>
                <a:cubicBezTo>
                  <a:pt x="111064" y="452005"/>
                  <a:pt x="111064" y="450529"/>
                  <a:pt x="110326" y="448315"/>
                </a:cubicBezTo>
                <a:cubicBezTo>
                  <a:pt x="104422" y="384850"/>
                  <a:pt x="99257" y="316219"/>
                  <a:pt x="99257" y="272679"/>
                </a:cubicBezTo>
                <a:cubicBezTo>
                  <a:pt x="99257" y="239470"/>
                  <a:pt x="105160" y="209214"/>
                  <a:pt x="114754" y="181171"/>
                </a:cubicBezTo>
                <a:cubicBezTo>
                  <a:pt x="139107" y="106636"/>
                  <a:pt x="181171" y="57192"/>
                  <a:pt x="193716" y="43171"/>
                </a:cubicBezTo>
                <a:close/>
                <a:moveTo>
                  <a:pt x="150176" y="224711"/>
                </a:moveTo>
                <a:cubicBezTo>
                  <a:pt x="125823" y="249064"/>
                  <a:pt x="125823" y="288176"/>
                  <a:pt x="150176" y="311791"/>
                </a:cubicBezTo>
                <a:cubicBezTo>
                  <a:pt x="174529" y="336144"/>
                  <a:pt x="213641" y="336144"/>
                  <a:pt x="237256" y="311791"/>
                </a:cubicBezTo>
                <a:cubicBezTo>
                  <a:pt x="261609" y="287438"/>
                  <a:pt x="261609" y="248326"/>
                  <a:pt x="237256" y="224711"/>
                </a:cubicBezTo>
                <a:cubicBezTo>
                  <a:pt x="213641" y="200358"/>
                  <a:pt x="173791" y="200358"/>
                  <a:pt x="150176" y="224711"/>
                </a:cubicBezTo>
                <a:close/>
                <a:moveTo>
                  <a:pt x="167150" y="242422"/>
                </a:moveTo>
                <a:cubicBezTo>
                  <a:pt x="181909" y="227663"/>
                  <a:pt x="204786" y="227663"/>
                  <a:pt x="219545" y="242422"/>
                </a:cubicBezTo>
                <a:cubicBezTo>
                  <a:pt x="234304" y="257181"/>
                  <a:pt x="234304" y="280058"/>
                  <a:pt x="219545" y="294818"/>
                </a:cubicBezTo>
                <a:cubicBezTo>
                  <a:pt x="204786" y="309577"/>
                  <a:pt x="181909" y="309577"/>
                  <a:pt x="167150" y="294818"/>
                </a:cubicBezTo>
                <a:cubicBezTo>
                  <a:pt x="152390" y="280058"/>
                  <a:pt x="153128" y="256444"/>
                  <a:pt x="167150" y="242422"/>
                </a:cubicBezTo>
                <a:close/>
                <a:moveTo>
                  <a:pt x="31364" y="535395"/>
                </a:moveTo>
                <a:lnTo>
                  <a:pt x="87449" y="479309"/>
                </a:lnTo>
                <a:cubicBezTo>
                  <a:pt x="91139" y="516208"/>
                  <a:pt x="94829" y="547941"/>
                  <a:pt x="97043" y="570817"/>
                </a:cubicBezTo>
                <a:lnTo>
                  <a:pt x="37267" y="606240"/>
                </a:lnTo>
                <a:lnTo>
                  <a:pt x="31364" y="535395"/>
                </a:lnTo>
                <a:close/>
                <a:moveTo>
                  <a:pt x="140583" y="629117"/>
                </a:moveTo>
                <a:cubicBezTo>
                  <a:pt x="153866" y="632068"/>
                  <a:pt x="170101" y="634282"/>
                  <a:pt x="193716" y="634282"/>
                </a:cubicBezTo>
                <a:cubicBezTo>
                  <a:pt x="217331" y="634282"/>
                  <a:pt x="234304" y="632068"/>
                  <a:pt x="246850" y="629117"/>
                </a:cubicBezTo>
                <a:lnTo>
                  <a:pt x="239470" y="659373"/>
                </a:lnTo>
                <a:cubicBezTo>
                  <a:pt x="239470" y="659373"/>
                  <a:pt x="239470" y="659373"/>
                  <a:pt x="237256" y="660111"/>
                </a:cubicBezTo>
                <a:cubicBezTo>
                  <a:pt x="232091" y="662325"/>
                  <a:pt x="219545" y="665277"/>
                  <a:pt x="193716" y="665277"/>
                </a:cubicBezTo>
                <a:cubicBezTo>
                  <a:pt x="167887" y="665277"/>
                  <a:pt x="155342" y="662325"/>
                  <a:pt x="150176" y="660111"/>
                </a:cubicBezTo>
                <a:cubicBezTo>
                  <a:pt x="148700" y="659373"/>
                  <a:pt x="148700" y="659373"/>
                  <a:pt x="147962" y="659373"/>
                </a:cubicBezTo>
                <a:lnTo>
                  <a:pt x="140583" y="629117"/>
                </a:lnTo>
                <a:close/>
                <a:moveTo>
                  <a:pt x="299984" y="479309"/>
                </a:moveTo>
                <a:lnTo>
                  <a:pt x="356069" y="535395"/>
                </a:lnTo>
                <a:lnTo>
                  <a:pt x="349427" y="606240"/>
                </a:lnTo>
                <a:lnTo>
                  <a:pt x="290390" y="570817"/>
                </a:lnTo>
                <a:cubicBezTo>
                  <a:pt x="292604" y="547941"/>
                  <a:pt x="296294" y="516946"/>
                  <a:pt x="299984" y="479309"/>
                </a:cubicBezTo>
                <a:close/>
                <a:moveTo>
                  <a:pt x="146486" y="703651"/>
                </a:moveTo>
                <a:cubicBezTo>
                  <a:pt x="143535" y="728742"/>
                  <a:pt x="131727" y="743502"/>
                  <a:pt x="131727" y="766378"/>
                </a:cubicBezTo>
                <a:cubicBezTo>
                  <a:pt x="131727" y="778186"/>
                  <a:pt x="135417" y="790731"/>
                  <a:pt x="143535" y="804015"/>
                </a:cubicBezTo>
                <a:cubicBezTo>
                  <a:pt x="151652" y="818036"/>
                  <a:pt x="164935" y="833533"/>
                  <a:pt x="184861" y="853458"/>
                </a:cubicBezTo>
                <a:lnTo>
                  <a:pt x="193716" y="862314"/>
                </a:lnTo>
                <a:lnTo>
                  <a:pt x="202572" y="853458"/>
                </a:lnTo>
                <a:cubicBezTo>
                  <a:pt x="242422" y="813609"/>
                  <a:pt x="255706" y="787041"/>
                  <a:pt x="255706" y="763426"/>
                </a:cubicBezTo>
                <a:cubicBezTo>
                  <a:pt x="255706" y="739812"/>
                  <a:pt x="243898" y="724314"/>
                  <a:pt x="240946" y="703651"/>
                </a:cubicBezTo>
                <a:lnTo>
                  <a:pt x="216593" y="707341"/>
                </a:lnTo>
                <a:cubicBezTo>
                  <a:pt x="221021" y="733908"/>
                  <a:pt x="230615" y="749405"/>
                  <a:pt x="231352" y="764165"/>
                </a:cubicBezTo>
                <a:cubicBezTo>
                  <a:pt x="231352" y="776710"/>
                  <a:pt x="221759" y="795897"/>
                  <a:pt x="194454" y="826154"/>
                </a:cubicBezTo>
                <a:cubicBezTo>
                  <a:pt x="181909" y="812870"/>
                  <a:pt x="170839" y="800325"/>
                  <a:pt x="165674" y="791470"/>
                </a:cubicBezTo>
                <a:cubicBezTo>
                  <a:pt x="159032" y="780400"/>
                  <a:pt x="157556" y="773758"/>
                  <a:pt x="157556" y="767116"/>
                </a:cubicBezTo>
                <a:cubicBezTo>
                  <a:pt x="157556" y="753833"/>
                  <a:pt x="167887" y="737598"/>
                  <a:pt x="171577" y="707341"/>
                </a:cubicBezTo>
                <a:lnTo>
                  <a:pt x="146486" y="703651"/>
                </a:lnTo>
                <a:close/>
                <a:moveTo>
                  <a:pt x="238732" y="661587"/>
                </a:moveTo>
                <a:lnTo>
                  <a:pt x="238732" y="663063"/>
                </a:lnTo>
                <a:cubicBezTo>
                  <a:pt x="237994" y="662325"/>
                  <a:pt x="238732" y="662325"/>
                  <a:pt x="238732" y="661587"/>
                </a:cubicBezTo>
                <a:close/>
              </a:path>
            </a:pathLst>
          </a:custGeom>
          <a:solidFill>
            <a:schemeClr val="accent6"/>
          </a:solidFill>
          <a:ln>
            <a:noFill/>
          </a:ln>
        </p:spPr>
        <p:txBody>
          <a:bodyPr anchor="ctr"/>
          <a:lstStyle/>
          <a:p>
            <a:endParaRPr lang="en-US"/>
          </a:p>
        </p:txBody>
      </p:sp>
      <p:pic>
        <p:nvPicPr>
          <p:cNvPr id="3" name="Graphic 2" descr="Truck">
            <a:extLst>
              <a:ext uri="{FF2B5EF4-FFF2-40B4-BE49-F238E27FC236}">
                <a16:creationId xmlns:a16="http://schemas.microsoft.com/office/drawing/2014/main" id="{F178AAE8-FB3D-4306-9462-2E9026C6FB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33533" y="3050277"/>
            <a:ext cx="914400" cy="914400"/>
          </a:xfrm>
          <a:prstGeom prst="rect">
            <a:avLst/>
          </a:prstGeom>
        </p:spPr>
      </p:pic>
      <p:pic>
        <p:nvPicPr>
          <p:cNvPr id="27" name="Graphic 26" descr="Processor">
            <a:extLst>
              <a:ext uri="{FF2B5EF4-FFF2-40B4-BE49-F238E27FC236}">
                <a16:creationId xmlns:a16="http://schemas.microsoft.com/office/drawing/2014/main" id="{92C8C5BF-C41E-430B-8CCF-48DF649563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66392" y="3172515"/>
            <a:ext cx="914400" cy="914400"/>
          </a:xfrm>
          <a:prstGeom prst="rect">
            <a:avLst/>
          </a:prstGeom>
        </p:spPr>
      </p:pic>
      <p:pic>
        <p:nvPicPr>
          <p:cNvPr id="17" name="Audio 16">
            <a:hlinkClick r:id="" action="ppaction://media"/>
            <a:extLst>
              <a:ext uri="{FF2B5EF4-FFF2-40B4-BE49-F238E27FC236}">
                <a16:creationId xmlns:a16="http://schemas.microsoft.com/office/drawing/2014/main" id="{219D2344-CB81-4C55-9A3C-68EB52C2AE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30135221"/>
      </p:ext>
    </p:extLst>
  </p:cSld>
  <p:clrMapOvr>
    <a:masterClrMapping/>
  </p:clrMapOvr>
  <mc:AlternateContent xmlns:mc="http://schemas.openxmlformats.org/markup-compatibility/2006" xmlns:p14="http://schemas.microsoft.com/office/powerpoint/2010/main">
    <mc:Choice Requires="p14">
      <p:transition spd="slow" p14:dur="2000" advTm="60377"/>
    </mc:Choice>
    <mc:Fallback xmlns="">
      <p:transition spd="slow" advTm="60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4DC8-38A4-4CC4-B5B1-26C445A99F25}"/>
              </a:ext>
            </a:extLst>
          </p:cNvPr>
          <p:cNvSpPr>
            <a:spLocks noGrp="1"/>
          </p:cNvSpPr>
          <p:nvPr>
            <p:ph type="ctrTitle" idx="4294967295"/>
          </p:nvPr>
        </p:nvSpPr>
        <p:spPr>
          <a:xfrm>
            <a:off x="816076" y="596807"/>
            <a:ext cx="10531702" cy="771525"/>
          </a:xfrm>
        </p:spPr>
        <p:txBody>
          <a:bodyPr/>
          <a:lstStyle/>
          <a:p>
            <a:pPr algn="ctr"/>
            <a:r>
              <a:rPr lang="en-US" sz="3600"/>
              <a:t>POWER SUPPLY: 9-Volt</a:t>
            </a:r>
          </a:p>
        </p:txBody>
      </p:sp>
      <p:graphicFrame>
        <p:nvGraphicFramePr>
          <p:cNvPr id="5" name="Table 4">
            <a:extLst>
              <a:ext uri="{FF2B5EF4-FFF2-40B4-BE49-F238E27FC236}">
                <a16:creationId xmlns:a16="http://schemas.microsoft.com/office/drawing/2014/main" id="{D404D67D-CBA8-4054-A106-B6DE85FA4B7D}"/>
              </a:ext>
            </a:extLst>
          </p:cNvPr>
          <p:cNvGraphicFramePr>
            <a:graphicFrameLocks noGrp="1"/>
          </p:cNvGraphicFramePr>
          <p:nvPr>
            <p:extLst>
              <p:ext uri="{D42A27DB-BD31-4B8C-83A1-F6EECF244321}">
                <p14:modId xmlns:p14="http://schemas.microsoft.com/office/powerpoint/2010/main" val="2573821102"/>
              </p:ext>
            </p:extLst>
          </p:nvPr>
        </p:nvGraphicFramePr>
        <p:xfrm>
          <a:off x="5834743" y="1702383"/>
          <a:ext cx="6045948" cy="4275713"/>
        </p:xfrm>
        <a:graphic>
          <a:graphicData uri="http://schemas.openxmlformats.org/drawingml/2006/table">
            <a:tbl>
              <a:tblPr firstRow="1" firstCol="1" bandRow="1">
                <a:tableStyleId>{5C22544A-7EE6-4342-B048-85BDC9FD1C3A}</a:tableStyleId>
              </a:tblPr>
              <a:tblGrid>
                <a:gridCol w="2724670">
                  <a:extLst>
                    <a:ext uri="{9D8B030D-6E8A-4147-A177-3AD203B41FA5}">
                      <a16:colId xmlns:a16="http://schemas.microsoft.com/office/drawing/2014/main" val="597036805"/>
                    </a:ext>
                  </a:extLst>
                </a:gridCol>
                <a:gridCol w="1660639">
                  <a:extLst>
                    <a:ext uri="{9D8B030D-6E8A-4147-A177-3AD203B41FA5}">
                      <a16:colId xmlns:a16="http://schemas.microsoft.com/office/drawing/2014/main" val="2151076410"/>
                    </a:ext>
                  </a:extLst>
                </a:gridCol>
                <a:gridCol w="1660639">
                  <a:extLst>
                    <a:ext uri="{9D8B030D-6E8A-4147-A177-3AD203B41FA5}">
                      <a16:colId xmlns:a16="http://schemas.microsoft.com/office/drawing/2014/main" val="1619307478"/>
                    </a:ext>
                  </a:extLst>
                </a:gridCol>
              </a:tblGrid>
              <a:tr h="333652">
                <a:tc>
                  <a:txBody>
                    <a:bodyPr/>
                    <a:lstStyle/>
                    <a:p>
                      <a:pPr marL="0" marR="0" algn="just">
                        <a:lnSpc>
                          <a:spcPct val="107000"/>
                        </a:lnSpc>
                        <a:spcBef>
                          <a:spcPts val="0"/>
                        </a:spcBef>
                        <a:spcAft>
                          <a:spcPts val="0"/>
                        </a:spcAft>
                      </a:pPr>
                      <a:r>
                        <a:rPr lang="en-US" sz="1200">
                          <a:effectLst/>
                        </a:rPr>
                        <a:t>Component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just">
                        <a:lnSpc>
                          <a:spcPct val="107000"/>
                        </a:lnSpc>
                        <a:spcBef>
                          <a:spcPts val="0"/>
                        </a:spcBef>
                        <a:spcAft>
                          <a:spcPts val="0"/>
                        </a:spcAft>
                      </a:pPr>
                      <a:r>
                        <a:rPr lang="en-US" sz="1200">
                          <a:effectLst/>
                        </a:rPr>
                        <a:t>Current draw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just">
                        <a:lnSpc>
                          <a:spcPct val="107000"/>
                        </a:lnSpc>
                        <a:spcBef>
                          <a:spcPts val="0"/>
                        </a:spcBef>
                        <a:spcAft>
                          <a:spcPts val="0"/>
                        </a:spcAft>
                      </a:pPr>
                      <a:r>
                        <a:rPr lang="en-US" sz="1200">
                          <a:effectLst/>
                        </a:rPr>
                        <a:t>Input Voltage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416705771"/>
                  </a:ext>
                </a:extLst>
              </a:tr>
              <a:tr h="536745">
                <a:tc>
                  <a:txBody>
                    <a:bodyPr/>
                    <a:lstStyle/>
                    <a:p>
                      <a:pPr marL="0" marR="0" algn="just">
                        <a:lnSpc>
                          <a:spcPct val="107000"/>
                        </a:lnSpc>
                        <a:spcBef>
                          <a:spcPts val="0"/>
                        </a:spcBef>
                        <a:spcAft>
                          <a:spcPts val="0"/>
                        </a:spcAft>
                      </a:pPr>
                      <a:r>
                        <a:rPr lang="en-US" sz="1200" dirty="0">
                          <a:effectLst/>
                        </a:rPr>
                        <a:t>ATmega328P-PU</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just">
                        <a:lnSpc>
                          <a:spcPct val="107000"/>
                        </a:lnSpc>
                        <a:spcBef>
                          <a:spcPts val="0"/>
                        </a:spcBef>
                        <a:spcAft>
                          <a:spcPts val="0"/>
                        </a:spcAft>
                      </a:pPr>
                      <a:r>
                        <a:rPr lang="en-US" sz="1200">
                          <a:solidFill>
                            <a:schemeClr val="bg1"/>
                          </a:solidFill>
                          <a:effectLst/>
                        </a:rPr>
                        <a:t>1 mA</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l">
                        <a:lnSpc>
                          <a:spcPct val="107000"/>
                        </a:lnSpc>
                        <a:spcBef>
                          <a:spcPts val="0"/>
                        </a:spcBef>
                        <a:spcAft>
                          <a:spcPts val="0"/>
                        </a:spcAft>
                      </a:pPr>
                      <a:r>
                        <a:rPr lang="en-US" sz="1200">
                          <a:solidFill>
                            <a:schemeClr val="bg1"/>
                          </a:solidFill>
                          <a:effectLst/>
                        </a:rPr>
                        <a:t>5 V DC (recommended)</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982048161"/>
                  </a:ext>
                </a:extLst>
              </a:tr>
              <a:tr h="725332">
                <a:tc>
                  <a:txBody>
                    <a:bodyPr/>
                    <a:lstStyle/>
                    <a:p>
                      <a:pPr marL="0" marR="0" lvl="0" algn="just">
                        <a:lnSpc>
                          <a:spcPct val="107000"/>
                        </a:lnSpc>
                        <a:spcBef>
                          <a:spcPts val="0"/>
                        </a:spcBef>
                        <a:spcAft>
                          <a:spcPts val="800"/>
                        </a:spcAft>
                        <a:buNone/>
                      </a:pPr>
                      <a:r>
                        <a:rPr lang="en-US" sz="1200" b="1" i="0" u="none" strike="noStrike" noProof="0">
                          <a:effectLst/>
                          <a:latin typeface="Arial"/>
                        </a:rPr>
                        <a:t>DS18B20 Temperature sensor</a:t>
                      </a:r>
                      <a:endParaRPr lang="en-US"/>
                    </a:p>
                  </a:txBody>
                  <a:tcPr marL="63500" marR="63500" marT="63500" marB="63500"/>
                </a:tc>
                <a:tc>
                  <a:txBody>
                    <a:bodyPr/>
                    <a:lstStyle/>
                    <a:p>
                      <a:pPr marL="0" marR="0" algn="just">
                        <a:lnSpc>
                          <a:spcPct val="107000"/>
                        </a:lnSpc>
                        <a:spcBef>
                          <a:spcPts val="0"/>
                        </a:spcBef>
                        <a:spcAft>
                          <a:spcPts val="0"/>
                        </a:spcAft>
                      </a:pPr>
                      <a:r>
                        <a:rPr lang="en-US" sz="1200">
                          <a:solidFill>
                            <a:schemeClr val="bg1"/>
                          </a:solidFill>
                          <a:effectLst/>
                        </a:rPr>
                        <a:t> 1.5 mA</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just">
                        <a:lnSpc>
                          <a:spcPct val="107000"/>
                        </a:lnSpc>
                        <a:spcBef>
                          <a:spcPts val="0"/>
                        </a:spcBef>
                        <a:spcAft>
                          <a:spcPts val="0"/>
                        </a:spcAft>
                      </a:pPr>
                      <a:r>
                        <a:rPr lang="en-US" sz="1200">
                          <a:solidFill>
                            <a:schemeClr val="bg1"/>
                          </a:solidFill>
                          <a:effectLst/>
                        </a:rPr>
                        <a:t>3.3 V - 5.5 V DC</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285937951"/>
                  </a:ext>
                </a:extLst>
              </a:tr>
              <a:tr h="522239">
                <a:tc>
                  <a:txBody>
                    <a:bodyPr/>
                    <a:lstStyle/>
                    <a:p>
                      <a:pPr marL="0" marR="0" algn="just">
                        <a:lnSpc>
                          <a:spcPct val="107000"/>
                        </a:lnSpc>
                        <a:spcBef>
                          <a:spcPts val="0"/>
                        </a:spcBef>
                        <a:spcAft>
                          <a:spcPts val="800"/>
                        </a:spcAft>
                      </a:pPr>
                      <a:r>
                        <a:rPr lang="en-US" sz="1200">
                          <a:effectLst/>
                        </a:rPr>
                        <a:t>SEN 11574 Heart-Rate sensor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just">
                        <a:lnSpc>
                          <a:spcPct val="107000"/>
                        </a:lnSpc>
                        <a:spcBef>
                          <a:spcPts val="0"/>
                        </a:spcBef>
                        <a:spcAft>
                          <a:spcPts val="0"/>
                        </a:spcAft>
                      </a:pPr>
                      <a:r>
                        <a:rPr lang="en-US" sz="1200">
                          <a:solidFill>
                            <a:schemeClr val="bg1"/>
                          </a:solidFill>
                          <a:effectLst/>
                        </a:rPr>
                        <a:t>4 mA</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just">
                        <a:lnSpc>
                          <a:spcPct val="107000"/>
                        </a:lnSpc>
                        <a:spcBef>
                          <a:spcPts val="0"/>
                        </a:spcBef>
                        <a:spcAft>
                          <a:spcPts val="0"/>
                        </a:spcAft>
                      </a:pPr>
                      <a:r>
                        <a:rPr lang="en-US" sz="1200">
                          <a:solidFill>
                            <a:schemeClr val="bg1"/>
                          </a:solidFill>
                          <a:effectLst/>
                        </a:rPr>
                        <a:t>3 V - 5.5 V DC</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446848912"/>
                  </a:ext>
                </a:extLst>
              </a:tr>
              <a:tr h="725332">
                <a:tc>
                  <a:txBody>
                    <a:bodyPr/>
                    <a:lstStyle/>
                    <a:p>
                      <a:pPr marL="0" marR="0" algn="just">
                        <a:lnSpc>
                          <a:spcPct val="107000"/>
                        </a:lnSpc>
                        <a:spcBef>
                          <a:spcPts val="0"/>
                        </a:spcBef>
                        <a:spcAft>
                          <a:spcPts val="800"/>
                        </a:spcAft>
                      </a:pPr>
                      <a:r>
                        <a:rPr lang="en-US" sz="1200" dirty="0">
                          <a:effectLst/>
                        </a:rPr>
                        <a:t>MMA8451 Accelerometer module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just">
                        <a:lnSpc>
                          <a:spcPct val="107000"/>
                        </a:lnSpc>
                        <a:spcBef>
                          <a:spcPts val="0"/>
                        </a:spcBef>
                        <a:spcAft>
                          <a:spcPts val="0"/>
                        </a:spcAft>
                      </a:pPr>
                      <a:r>
                        <a:rPr lang="en-US" sz="1200">
                          <a:solidFill>
                            <a:schemeClr val="bg1"/>
                          </a:solidFill>
                          <a:effectLst/>
                        </a:rPr>
                        <a:t>11 mA</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just">
                        <a:lnSpc>
                          <a:spcPct val="107000"/>
                        </a:lnSpc>
                        <a:spcBef>
                          <a:spcPts val="0"/>
                        </a:spcBef>
                        <a:spcAft>
                          <a:spcPts val="0"/>
                        </a:spcAft>
                      </a:pPr>
                      <a:r>
                        <a:rPr lang="en-US" sz="1200">
                          <a:solidFill>
                            <a:schemeClr val="bg1"/>
                          </a:solidFill>
                          <a:effectLst/>
                        </a:rPr>
                        <a:t>2.7 V - 5.5 V DC</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765262341"/>
                  </a:ext>
                </a:extLst>
              </a:tr>
              <a:tr h="536745">
                <a:tc>
                  <a:txBody>
                    <a:bodyPr/>
                    <a:lstStyle/>
                    <a:p>
                      <a:pPr marL="0" marR="0" algn="just">
                        <a:lnSpc>
                          <a:spcPct val="107000"/>
                        </a:lnSpc>
                        <a:spcBef>
                          <a:spcPts val="0"/>
                        </a:spcBef>
                        <a:spcAft>
                          <a:spcPts val="800"/>
                        </a:spcAft>
                      </a:pPr>
                      <a:r>
                        <a:rPr lang="en-US" sz="1200">
                          <a:effectLst/>
                        </a:rPr>
                        <a:t>ESP8266 Wifi module</a:t>
                      </a:r>
                    </a:p>
                  </a:txBody>
                  <a:tcPr marL="63500" marR="63500" marT="63500" marB="63500"/>
                </a:tc>
                <a:tc>
                  <a:txBody>
                    <a:bodyPr/>
                    <a:lstStyle/>
                    <a:p>
                      <a:pPr marL="0" marR="0" algn="just">
                        <a:lnSpc>
                          <a:spcPct val="107000"/>
                        </a:lnSpc>
                        <a:spcBef>
                          <a:spcPts val="0"/>
                        </a:spcBef>
                        <a:spcAft>
                          <a:spcPts val="0"/>
                        </a:spcAft>
                      </a:pPr>
                      <a:r>
                        <a:rPr lang="en-US" sz="1200">
                          <a:solidFill>
                            <a:schemeClr val="bg1"/>
                          </a:solidFill>
                          <a:effectLst/>
                        </a:rPr>
                        <a:t>240 mA  </a:t>
                      </a:r>
                    </a:p>
                  </a:txBody>
                  <a:tcPr marL="63500" marR="63500" marT="63500" marB="63500"/>
                </a:tc>
                <a:tc>
                  <a:txBody>
                    <a:bodyPr/>
                    <a:lstStyle/>
                    <a:p>
                      <a:pPr marL="0" marR="0" algn="just">
                        <a:lnSpc>
                          <a:spcPct val="107000"/>
                        </a:lnSpc>
                        <a:spcBef>
                          <a:spcPts val="0"/>
                        </a:spcBef>
                        <a:spcAft>
                          <a:spcPts val="0"/>
                        </a:spcAft>
                      </a:pPr>
                      <a:r>
                        <a:rPr lang="en-US" sz="1200">
                          <a:solidFill>
                            <a:schemeClr val="bg1"/>
                          </a:solidFill>
                          <a:effectLst/>
                        </a:rPr>
                        <a:t>3.3 V DC</a:t>
                      </a:r>
                    </a:p>
                  </a:txBody>
                  <a:tcPr marL="63500" marR="63500" marT="63500" marB="63500"/>
                </a:tc>
                <a:extLst>
                  <a:ext uri="{0D108BD9-81ED-4DB2-BD59-A6C34878D82A}">
                    <a16:rowId xmlns:a16="http://schemas.microsoft.com/office/drawing/2014/main" val="2834817416"/>
                  </a:ext>
                </a:extLst>
              </a:tr>
              <a:tr h="739839">
                <a:tc>
                  <a:txBody>
                    <a:bodyPr/>
                    <a:lstStyle/>
                    <a:p>
                      <a:pPr marL="0" marR="0" algn="just">
                        <a:lnSpc>
                          <a:spcPct val="107000"/>
                        </a:lnSpc>
                        <a:spcBef>
                          <a:spcPts val="0"/>
                        </a:spcBef>
                        <a:spcAft>
                          <a:spcPts val="0"/>
                        </a:spcAft>
                      </a:pPr>
                      <a:r>
                        <a:rPr lang="en-US" sz="1200">
                          <a:effectLst/>
                        </a:rPr>
                        <a:t>Result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just">
                        <a:lnSpc>
                          <a:spcPct val="107000"/>
                        </a:lnSpc>
                        <a:spcBef>
                          <a:spcPts val="0"/>
                        </a:spcBef>
                        <a:spcAft>
                          <a:spcPts val="0"/>
                        </a:spcAft>
                      </a:pPr>
                      <a:r>
                        <a:rPr lang="en-US" sz="1200">
                          <a:solidFill>
                            <a:schemeClr val="bg1"/>
                          </a:solidFill>
                          <a:effectLst/>
                        </a:rPr>
                        <a:t>The total current drawn is 258 mA</a:t>
                      </a:r>
                      <a:endParaRPr lang="en-US" sz="1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just">
                        <a:lnSpc>
                          <a:spcPct val="107000"/>
                        </a:lnSpc>
                        <a:spcBef>
                          <a:spcPts val="0"/>
                        </a:spcBef>
                        <a:spcAft>
                          <a:spcPts val="0"/>
                        </a:spcAft>
                      </a:pPr>
                      <a:r>
                        <a:rPr lang="en-US" sz="1200" dirty="0">
                          <a:solidFill>
                            <a:schemeClr val="bg1"/>
                          </a:solidFill>
                          <a:effectLst/>
                        </a:rPr>
                        <a:t>Nominal voltage at 3.3 V for sensors and 5 V for ATmega328P-PU</a:t>
                      </a:r>
                      <a:endParaRPr lang="en-US" sz="1100" dirty="0">
                        <a:solidFill>
                          <a:schemeClr val="bg1"/>
                        </a:solidFill>
                        <a:effectLst/>
                      </a:endParaRPr>
                    </a:p>
                    <a:p>
                      <a:pPr marL="0" marR="0" algn="just">
                        <a:lnSpc>
                          <a:spcPct val="107000"/>
                        </a:lnSpc>
                        <a:spcBef>
                          <a:spcPts val="0"/>
                        </a:spcBef>
                        <a:spcAft>
                          <a:spcPts val="0"/>
                        </a:spcAft>
                      </a:pPr>
                      <a:endParaRPr lang="en-US" sz="1200" dirty="0">
                        <a:solidFill>
                          <a:schemeClr val="bg1"/>
                        </a:solidFill>
                        <a:effectLst/>
                      </a:endParaRPr>
                    </a:p>
                  </a:txBody>
                  <a:tcPr marL="63500" marR="63500" marT="63500" marB="63500"/>
                </a:tc>
                <a:extLst>
                  <a:ext uri="{0D108BD9-81ED-4DB2-BD59-A6C34878D82A}">
                    <a16:rowId xmlns:a16="http://schemas.microsoft.com/office/drawing/2014/main" val="532723027"/>
                  </a:ext>
                </a:extLst>
              </a:tr>
            </a:tbl>
          </a:graphicData>
        </a:graphic>
      </p:graphicFrame>
      <p:sp>
        <p:nvSpPr>
          <p:cNvPr id="3" name="Subtitle 7">
            <a:extLst>
              <a:ext uri="{FF2B5EF4-FFF2-40B4-BE49-F238E27FC236}">
                <a16:creationId xmlns:a16="http://schemas.microsoft.com/office/drawing/2014/main" id="{AC1AEE02-89E4-4089-8721-B33429123D96}"/>
              </a:ext>
            </a:extLst>
          </p:cNvPr>
          <p:cNvSpPr txBox="1">
            <a:spLocks/>
          </p:cNvSpPr>
          <p:nvPr/>
        </p:nvSpPr>
        <p:spPr>
          <a:xfrm>
            <a:off x="156014" y="2057015"/>
            <a:ext cx="5360400" cy="4681399"/>
          </a:xfrm>
          <a:prstGeom prst="rect">
            <a:avLst/>
          </a:prstGeom>
        </p:spPr>
        <p:txBody>
          <a:bodyPr anchor="t"/>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400" latinLnBrk="0">
              <a:buFont typeface="Arial"/>
              <a:buChar char="•"/>
            </a:pPr>
            <a:r>
              <a:rPr lang="en-US" sz="2000" kern="0" dirty="0"/>
              <a:t> Powered the PCB using the 9 V Alkaline battery</a:t>
            </a:r>
          </a:p>
          <a:p>
            <a:pPr defTabSz="914400">
              <a:buFont typeface="Arial"/>
              <a:buChar char="•"/>
            </a:pPr>
            <a:r>
              <a:rPr lang="en-US" sz="2000" kern="0" dirty="0"/>
              <a:t> 500mAh</a:t>
            </a:r>
          </a:p>
          <a:p>
            <a:pPr defTabSz="914400">
              <a:buFont typeface="Arial"/>
              <a:buChar char="•"/>
            </a:pPr>
            <a:r>
              <a:rPr lang="en-US" sz="2000" kern="0" dirty="0"/>
              <a:t> Cost: $1.98</a:t>
            </a:r>
          </a:p>
          <a:p>
            <a:pPr defTabSz="914400"/>
            <a:endParaRPr lang="en-US" sz="2000" kern="0" dirty="0"/>
          </a:p>
          <a:p>
            <a:pPr defTabSz="914400"/>
            <a:r>
              <a:rPr lang="en-US" sz="2000" kern="0" dirty="0"/>
              <a:t>       </a:t>
            </a:r>
            <a:r>
              <a:rPr lang="en-US" sz="2000" b="1" kern="0" dirty="0"/>
              <a:t>Current consumption equation</a:t>
            </a:r>
          </a:p>
          <a:p>
            <a:pPr defTabSz="914400"/>
            <a:r>
              <a:rPr lang="en-US" sz="2000" kern="0" dirty="0"/>
              <a:t> hour = Total Capacity (mAh)/Current draw</a:t>
            </a:r>
          </a:p>
          <a:p>
            <a:pPr defTabSz="914400"/>
            <a:r>
              <a:rPr lang="en-US" sz="2000" kern="0" dirty="0"/>
              <a:t> (mA) </a:t>
            </a:r>
            <a:endParaRPr lang="en-US" dirty="0"/>
          </a:p>
          <a:p>
            <a:pPr defTabSz="914400"/>
            <a:r>
              <a:rPr lang="en-US" sz="2000" kern="0" dirty="0"/>
              <a:t> hour = 500 mAh/258 mA = 2h</a:t>
            </a:r>
          </a:p>
          <a:p>
            <a:pPr defTabSz="914400"/>
            <a:r>
              <a:rPr lang="en-US" sz="2000" kern="0" dirty="0"/>
              <a:t>Wifi separate power supply</a:t>
            </a:r>
          </a:p>
          <a:p>
            <a:pPr defTabSz="914400"/>
            <a:r>
              <a:rPr lang="en-US" sz="2000" kern="0" dirty="0"/>
              <a:t>Hour = 500 mAh/17.5 mA = 29h</a:t>
            </a:r>
          </a:p>
          <a:p>
            <a:pPr defTabSz="914400"/>
            <a:endParaRPr lang="en-US" sz="2000" kern="0" dirty="0"/>
          </a:p>
          <a:p>
            <a:pPr marL="342900" indent="-342900" defTabSz="914400">
              <a:buChar char="•"/>
            </a:pPr>
            <a:endParaRPr lang="en-US" sz="1850" kern="0" dirty="0"/>
          </a:p>
        </p:txBody>
      </p:sp>
      <p:pic>
        <p:nvPicPr>
          <p:cNvPr id="19" name="Audio 18">
            <a:hlinkClick r:id="" action="ppaction://media"/>
            <a:extLst>
              <a:ext uri="{FF2B5EF4-FFF2-40B4-BE49-F238E27FC236}">
                <a16:creationId xmlns:a16="http://schemas.microsoft.com/office/drawing/2014/main" id="{8A10D0A1-60AA-4737-BD7F-571193A146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47597165"/>
      </p:ext>
    </p:extLst>
  </p:cSld>
  <p:clrMapOvr>
    <a:masterClrMapping/>
  </p:clrMapOvr>
  <mc:AlternateContent xmlns:mc="http://schemas.openxmlformats.org/markup-compatibility/2006" xmlns:p14="http://schemas.microsoft.com/office/powerpoint/2010/main">
    <mc:Choice Requires="p14">
      <p:transition spd="slow" p14:dur="2000" advTm="54191"/>
    </mc:Choice>
    <mc:Fallback xmlns="">
      <p:transition spd="slow" advTm="54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close up of a map&#10;&#10;Description automatically generated">
            <a:extLst>
              <a:ext uri="{FF2B5EF4-FFF2-40B4-BE49-F238E27FC236}">
                <a16:creationId xmlns:a16="http://schemas.microsoft.com/office/drawing/2014/main" id="{695A9C5F-A2F9-4A8A-A055-7299C82B90C5}"/>
              </a:ext>
            </a:extLst>
          </p:cNvPr>
          <p:cNvPicPr>
            <a:picLocks noChangeAspect="1"/>
          </p:cNvPicPr>
          <p:nvPr/>
        </p:nvPicPr>
        <p:blipFill rotWithShape="1">
          <a:blip r:embed="rId4"/>
          <a:srcRect l="3852" r="9394"/>
          <a:stretch/>
        </p:blipFill>
        <p:spPr>
          <a:xfrm>
            <a:off x="4797139" y="1865494"/>
            <a:ext cx="6592755" cy="4692678"/>
          </a:xfrm>
          <a:prstGeom prst="rect">
            <a:avLst/>
          </a:prstGeom>
        </p:spPr>
      </p:pic>
      <p:sp>
        <p:nvSpPr>
          <p:cNvPr id="7" name="TextBox 6">
            <a:extLst>
              <a:ext uri="{FF2B5EF4-FFF2-40B4-BE49-F238E27FC236}">
                <a16:creationId xmlns:a16="http://schemas.microsoft.com/office/drawing/2014/main" id="{89888CF3-18D1-4CF7-828E-12BBC51B44A2}"/>
              </a:ext>
            </a:extLst>
          </p:cNvPr>
          <p:cNvSpPr txBox="1"/>
          <p:nvPr/>
        </p:nvSpPr>
        <p:spPr>
          <a:xfrm>
            <a:off x="87824" y="1726119"/>
            <a:ext cx="4505810"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dirty="0">
                <a:solidFill>
                  <a:srgbClr val="434343"/>
                </a:solidFill>
                <a:latin typeface="Arvo"/>
                <a:cs typeface="Arial"/>
              </a:rPr>
              <a:t> DC barrel power jack/connector</a:t>
            </a:r>
          </a:p>
          <a:p>
            <a:r>
              <a:rPr lang="en-US" dirty="0">
                <a:solidFill>
                  <a:srgbClr val="434343"/>
                </a:solidFill>
                <a:latin typeface="Arvo"/>
                <a:cs typeface="Arial"/>
              </a:rPr>
              <a:t>Compatible with a DC wall supply 5.5 mm jack, with a 2.1 mm center pole Diameter</a:t>
            </a:r>
          </a:p>
          <a:p>
            <a:pPr>
              <a:buFont typeface="Arial"/>
              <a:buChar char="•"/>
            </a:pPr>
            <a:r>
              <a:rPr lang="en-US" dirty="0">
                <a:solidFill>
                  <a:srgbClr val="434343"/>
                </a:solidFill>
                <a:latin typeface="Arvo"/>
                <a:cs typeface="Arial"/>
              </a:rPr>
              <a:t> Schottky Diode (MBRA140)</a:t>
            </a:r>
          </a:p>
          <a:p>
            <a:pPr>
              <a:buFont typeface="Arial"/>
              <a:buChar char="•"/>
            </a:pPr>
            <a:r>
              <a:rPr lang="en-US" dirty="0">
                <a:solidFill>
                  <a:srgbClr val="434343"/>
                </a:solidFill>
                <a:latin typeface="Arvo"/>
                <a:cs typeface="Arial"/>
              </a:rPr>
              <a:t> 5 Voltage regulator (LM117)</a:t>
            </a:r>
          </a:p>
          <a:p>
            <a:pPr>
              <a:buFont typeface="Arial"/>
              <a:buChar char="•"/>
            </a:pPr>
            <a:r>
              <a:rPr lang="en-US" dirty="0">
                <a:solidFill>
                  <a:srgbClr val="434343"/>
                </a:solidFill>
                <a:latin typeface="Arvo"/>
                <a:cs typeface="Arial"/>
              </a:rPr>
              <a:t> 3.3 V regulator (LP2985)</a:t>
            </a:r>
          </a:p>
          <a:p>
            <a:pPr>
              <a:buFont typeface="Arial"/>
              <a:buChar char="•"/>
            </a:pPr>
            <a:r>
              <a:rPr lang="en-US" dirty="0">
                <a:solidFill>
                  <a:srgbClr val="434343"/>
                </a:solidFill>
                <a:latin typeface="Arvo"/>
                <a:cs typeface="Arial"/>
              </a:rPr>
              <a:t> Decoupling capacitors</a:t>
            </a:r>
          </a:p>
          <a:p>
            <a:pPr>
              <a:buFont typeface="Arial"/>
              <a:buChar char="•"/>
            </a:pPr>
            <a:r>
              <a:rPr lang="en-US" dirty="0">
                <a:solidFill>
                  <a:srgbClr val="434343"/>
                </a:solidFill>
                <a:latin typeface="Arvo"/>
                <a:cs typeface="Arial"/>
              </a:rPr>
              <a:t> Green LED</a:t>
            </a:r>
          </a:p>
          <a:p>
            <a:pPr>
              <a:buFont typeface="Arial"/>
              <a:buChar char="•"/>
            </a:pPr>
            <a:endParaRPr lang="en-US" dirty="0">
              <a:solidFill>
                <a:srgbClr val="434343"/>
              </a:solidFill>
              <a:latin typeface="Arvo"/>
              <a:cs typeface="Arial"/>
            </a:endParaRPr>
          </a:p>
          <a:p>
            <a:pPr>
              <a:buChar char="•"/>
            </a:pPr>
            <a:endParaRPr lang="en-US" dirty="0">
              <a:solidFill>
                <a:srgbClr val="434343"/>
              </a:solidFill>
              <a:latin typeface="Arvo"/>
              <a:cs typeface="Arial"/>
            </a:endParaRPr>
          </a:p>
          <a:p>
            <a:endParaRPr lang="en-US" dirty="0">
              <a:solidFill>
                <a:srgbClr val="434343"/>
              </a:solidFill>
              <a:latin typeface="Arvo"/>
              <a:cs typeface="Arial"/>
            </a:endParaRPr>
          </a:p>
          <a:p>
            <a:endParaRPr lang="en-US" dirty="0">
              <a:solidFill>
                <a:srgbClr val="434343"/>
              </a:solidFill>
              <a:latin typeface="Arvo"/>
              <a:cs typeface="Arial"/>
            </a:endParaRPr>
          </a:p>
          <a:p>
            <a:endParaRPr lang="en-US" dirty="0">
              <a:solidFill>
                <a:srgbClr val="434343"/>
              </a:solidFill>
              <a:latin typeface="Arvo"/>
              <a:cs typeface="Arial"/>
            </a:endParaRPr>
          </a:p>
          <a:p>
            <a:endParaRPr lang="en-US" dirty="0">
              <a:solidFill>
                <a:srgbClr val="434343"/>
              </a:solidFill>
              <a:latin typeface="Arvo"/>
              <a:cs typeface="Arial"/>
            </a:endParaRPr>
          </a:p>
          <a:p>
            <a:endParaRPr lang="en-US" dirty="0">
              <a:solidFill>
                <a:srgbClr val="434343"/>
              </a:solidFill>
              <a:latin typeface="Arvo"/>
              <a:cs typeface="Arial"/>
            </a:endParaRPr>
          </a:p>
          <a:p>
            <a:endParaRPr lang="en-US" dirty="0">
              <a:solidFill>
                <a:srgbClr val="434343"/>
              </a:solidFill>
              <a:latin typeface="Arvo"/>
              <a:cs typeface="Arial"/>
            </a:endParaRPr>
          </a:p>
          <a:p>
            <a:endParaRPr lang="en-US" dirty="0">
              <a:solidFill>
                <a:srgbClr val="434343"/>
              </a:solidFill>
              <a:latin typeface="Arvo"/>
              <a:cs typeface="Arial"/>
            </a:endParaRPr>
          </a:p>
          <a:p>
            <a:endParaRPr lang="en-US" dirty="0">
              <a:solidFill>
                <a:srgbClr val="434343"/>
              </a:solidFill>
              <a:latin typeface="Arvo"/>
              <a:cs typeface="Aria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45" name="Ink 44">
                <a:extLst>
                  <a:ext uri="{FF2B5EF4-FFF2-40B4-BE49-F238E27FC236}">
                    <a16:creationId xmlns:a16="http://schemas.microsoft.com/office/drawing/2014/main" id="{5C3C262C-8CEB-48EC-9B03-413433072A9B}"/>
                  </a:ext>
                </a:extLst>
              </p14:cNvPr>
              <p14:cNvContentPartPr/>
              <p14:nvPr>
                <p:extLst>
                  <p:ext uri="{42D2F446-02D8-4167-A562-619A0277C38B}">
                    <p15:isNarration xmlns:p15="http://schemas.microsoft.com/office/powerpoint/2012/main" val="1"/>
                  </p:ext>
                </p:extLst>
              </p14:nvPr>
            </p14:nvContentPartPr>
            <p14:xfrm>
              <a:off x="5412240" y="2124360"/>
              <a:ext cx="4410000" cy="2584080"/>
            </p14:xfrm>
          </p:contentPart>
        </mc:Choice>
        <mc:Fallback xmlns="">
          <p:pic>
            <p:nvPicPr>
              <p:cNvPr id="45" name="Ink 44">
                <a:extLst>
                  <a:ext uri="{FF2B5EF4-FFF2-40B4-BE49-F238E27FC236}">
                    <a16:creationId xmlns:a16="http://schemas.microsoft.com/office/drawing/2014/main" id="{5C3C262C-8CEB-48EC-9B03-413433072A9B}"/>
                  </a:ext>
                </a:extLst>
              </p:cNvPr>
              <p:cNvPicPr>
                <a:picLocks noGrp="1" noRot="1" noChangeAspect="1" noMove="1" noResize="1" noEditPoints="1" noAdjustHandles="1" noChangeArrowheads="1" noChangeShapeType="1"/>
              </p:cNvPicPr>
              <p:nvPr/>
            </p:nvPicPr>
            <p:blipFill>
              <a:blip r:embed="rId6"/>
              <a:stretch>
                <a:fillRect/>
              </a:stretch>
            </p:blipFill>
            <p:spPr>
              <a:xfrm>
                <a:off x="5402880" y="2115000"/>
                <a:ext cx="4428720" cy="2602800"/>
              </a:xfrm>
              <a:prstGeom prst="rect">
                <a:avLst/>
              </a:prstGeom>
            </p:spPr>
          </p:pic>
        </mc:Fallback>
      </mc:AlternateContent>
      <p:pic>
        <p:nvPicPr>
          <p:cNvPr id="46" name="Audio 45">
            <a:hlinkClick r:id="" action="ppaction://media"/>
            <a:extLst>
              <a:ext uri="{FF2B5EF4-FFF2-40B4-BE49-F238E27FC236}">
                <a16:creationId xmlns:a16="http://schemas.microsoft.com/office/drawing/2014/main" id="{AB7F45C9-4B12-465F-9DF5-B35043B7C4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pic>
        <p:nvPicPr>
          <p:cNvPr id="6" name="Picture 6" descr="A circuit board&#10;&#10;Description automatically generated">
            <a:extLst>
              <a:ext uri="{FF2B5EF4-FFF2-40B4-BE49-F238E27FC236}">
                <a16:creationId xmlns:a16="http://schemas.microsoft.com/office/drawing/2014/main" id="{5B69913F-1817-40D6-B81F-EABD178524A8}"/>
              </a:ext>
            </a:extLst>
          </p:cNvPr>
          <p:cNvPicPr>
            <a:picLocks noChangeAspect="1"/>
          </p:cNvPicPr>
          <p:nvPr/>
        </p:nvPicPr>
        <p:blipFill>
          <a:blip r:embed="rId8"/>
          <a:stretch>
            <a:fillRect/>
          </a:stretch>
        </p:blipFill>
        <p:spPr>
          <a:xfrm rot="10800000">
            <a:off x="227161" y="4315326"/>
            <a:ext cx="3238437" cy="2390274"/>
          </a:xfrm>
          <a:prstGeom prst="rect">
            <a:avLst/>
          </a:prstGeom>
        </p:spPr>
      </p:pic>
    </p:spTree>
    <p:extLst>
      <p:ext uri="{BB962C8B-B14F-4D97-AF65-F5344CB8AC3E}">
        <p14:creationId xmlns:p14="http://schemas.microsoft.com/office/powerpoint/2010/main" val="2486360006"/>
      </p:ext>
    </p:extLst>
  </p:cSld>
  <p:clrMapOvr>
    <a:masterClrMapping/>
  </p:clrMapOvr>
  <mc:AlternateContent xmlns:mc="http://schemas.openxmlformats.org/markup-compatibility/2006" xmlns:p14="http://schemas.microsoft.com/office/powerpoint/2010/main">
    <mc:Choice Requires="p14">
      <p:transition spd="slow" p14:dur="2000" advTm="176892"/>
    </mc:Choice>
    <mc:Fallback xmlns="">
      <p:transition spd="slow" advTm="176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par>
                                <p:cTn id="7" presetID="59"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md type="call" cmd="playFrom(0.0)">
                                      <p:cBhvr>
                                        <p:cTn id="9"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close up of text on a white background&#10;&#10;Description automatically generated">
            <a:extLst>
              <a:ext uri="{FF2B5EF4-FFF2-40B4-BE49-F238E27FC236}">
                <a16:creationId xmlns:a16="http://schemas.microsoft.com/office/drawing/2014/main" id="{B4DB2816-9667-4CD2-BDE1-A824B38505DD}"/>
              </a:ext>
            </a:extLst>
          </p:cNvPr>
          <p:cNvPicPr>
            <a:picLocks noChangeAspect="1"/>
          </p:cNvPicPr>
          <p:nvPr/>
        </p:nvPicPr>
        <p:blipFill>
          <a:blip r:embed="rId5"/>
          <a:stretch>
            <a:fillRect/>
          </a:stretch>
        </p:blipFill>
        <p:spPr>
          <a:xfrm>
            <a:off x="6172268" y="1504604"/>
            <a:ext cx="4940609" cy="4918252"/>
          </a:xfrm>
          <a:prstGeom prst="rect">
            <a:avLst/>
          </a:prstGeom>
        </p:spPr>
      </p:pic>
      <p:sp>
        <p:nvSpPr>
          <p:cNvPr id="2" name="TextBox 1">
            <a:extLst>
              <a:ext uri="{FF2B5EF4-FFF2-40B4-BE49-F238E27FC236}">
                <a16:creationId xmlns:a16="http://schemas.microsoft.com/office/drawing/2014/main" id="{B65FB345-83E7-4A58-8A3E-E38C7158D38A}"/>
              </a:ext>
            </a:extLst>
          </p:cNvPr>
          <p:cNvSpPr txBox="1"/>
          <p:nvPr/>
        </p:nvSpPr>
        <p:spPr>
          <a:xfrm>
            <a:off x="364228" y="2569378"/>
            <a:ext cx="4735378"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endParaRPr lang="en-US" dirty="0">
              <a:solidFill>
                <a:srgbClr val="434343"/>
              </a:solidFill>
              <a:latin typeface="Arvo"/>
              <a:cs typeface="Arial"/>
            </a:endParaRPr>
          </a:p>
          <a:p>
            <a:pPr>
              <a:buChar char="•"/>
            </a:pPr>
            <a:r>
              <a:rPr lang="en-US" dirty="0">
                <a:solidFill>
                  <a:srgbClr val="434343"/>
                </a:solidFill>
                <a:latin typeface="Arvo"/>
                <a:cs typeface="Arial"/>
              </a:rPr>
              <a:t>5V input voltage and ADC converter input</a:t>
            </a:r>
          </a:p>
          <a:p>
            <a:pPr>
              <a:buChar char="•"/>
            </a:pPr>
            <a:r>
              <a:rPr lang="en-US" dirty="0">
                <a:solidFill>
                  <a:srgbClr val="434343"/>
                </a:solidFill>
                <a:latin typeface="Arvo"/>
                <a:cs typeface="Arial"/>
              </a:rPr>
              <a:t>16 MHz ceramic resonator clock</a:t>
            </a:r>
          </a:p>
          <a:p>
            <a:pPr>
              <a:buChar char="•"/>
            </a:pPr>
            <a:r>
              <a:rPr lang="en-US" dirty="0">
                <a:solidFill>
                  <a:srgbClr val="434343"/>
                </a:solidFill>
                <a:latin typeface="Arvo"/>
                <a:cs typeface="Arial"/>
              </a:rPr>
              <a:t>Digital peripheral input pins</a:t>
            </a:r>
          </a:p>
          <a:p>
            <a:pPr>
              <a:buChar char="•"/>
            </a:pPr>
            <a:r>
              <a:rPr lang="en-US" dirty="0">
                <a:solidFill>
                  <a:srgbClr val="434343"/>
                </a:solidFill>
                <a:latin typeface="Arvo"/>
                <a:cs typeface="Arial"/>
              </a:rPr>
              <a:t>Analog peripheral input pins</a:t>
            </a:r>
          </a:p>
          <a:p>
            <a:pPr>
              <a:buChar char="•"/>
            </a:pPr>
            <a:r>
              <a:rPr lang="en-US" dirty="0">
                <a:solidFill>
                  <a:srgbClr val="434343"/>
                </a:solidFill>
                <a:latin typeface="Arvo"/>
                <a:cs typeface="Arial"/>
              </a:rPr>
              <a:t>Push reset button for debugging</a:t>
            </a:r>
          </a:p>
          <a:p>
            <a:endParaRPr lang="en-US" dirty="0">
              <a:solidFill>
                <a:srgbClr val="434343"/>
              </a:solidFill>
              <a:latin typeface="Arvo"/>
              <a:cs typeface="Arial"/>
            </a:endParaRPr>
          </a:p>
          <a:p>
            <a:endParaRPr lang="en-US" dirty="0">
              <a:solidFill>
                <a:srgbClr val="434343"/>
              </a:solidFill>
              <a:latin typeface="Arvo"/>
              <a:cs typeface="Arial"/>
            </a:endParaRPr>
          </a:p>
          <a:p>
            <a:endParaRPr lang="en-US" dirty="0">
              <a:solidFill>
                <a:srgbClr val="434343"/>
              </a:solidFill>
              <a:latin typeface="Arvo"/>
              <a:cs typeface="Arial"/>
            </a:endParaRPr>
          </a:p>
          <a:p>
            <a:endParaRPr lang="en-US" dirty="0">
              <a:solidFill>
                <a:srgbClr val="434343"/>
              </a:solidFill>
              <a:latin typeface="Arvo"/>
              <a:cs typeface="Arial"/>
            </a:endParaRPr>
          </a:p>
          <a:p>
            <a:endParaRPr lang="en-US" dirty="0">
              <a:solidFill>
                <a:srgbClr val="434343"/>
              </a:solidFill>
              <a:latin typeface="Arvo"/>
              <a:cs typeface="Arial"/>
            </a:endParaRPr>
          </a:p>
        </p:txBody>
      </p:sp>
      <p:pic>
        <p:nvPicPr>
          <p:cNvPr id="3" name="S25">
            <a:hlinkClick r:id="" action="ppaction://media"/>
            <a:extLst>
              <a:ext uri="{FF2B5EF4-FFF2-40B4-BE49-F238E27FC236}">
                <a16:creationId xmlns:a16="http://schemas.microsoft.com/office/drawing/2014/main" id="{49B0A2AD-AE8E-4515-B48C-DD0F20FA3C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08077" y="6118056"/>
            <a:ext cx="609600" cy="609600"/>
          </a:xfrm>
          <a:prstGeom prst="rect">
            <a:avLst/>
          </a:prstGeom>
        </p:spPr>
      </p:pic>
    </p:spTree>
    <p:extLst>
      <p:ext uri="{BB962C8B-B14F-4D97-AF65-F5344CB8AC3E}">
        <p14:creationId xmlns:p14="http://schemas.microsoft.com/office/powerpoint/2010/main" val="250600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D4D71C-5A4A-40DA-A725-509DBD81C9A4}"/>
              </a:ext>
            </a:extLst>
          </p:cNvPr>
          <p:cNvPicPr>
            <a:picLocks noChangeAspect="1"/>
          </p:cNvPicPr>
          <p:nvPr/>
        </p:nvPicPr>
        <p:blipFill>
          <a:blip r:embed="rId4"/>
          <a:stretch>
            <a:fillRect/>
          </a:stretch>
        </p:blipFill>
        <p:spPr>
          <a:xfrm rot="10800000">
            <a:off x="7684770" y="824146"/>
            <a:ext cx="4265541" cy="5163991"/>
          </a:xfrm>
          <a:prstGeom prst="rect">
            <a:avLst/>
          </a:prstGeom>
        </p:spPr>
      </p:pic>
      <p:pic>
        <p:nvPicPr>
          <p:cNvPr id="5" name="Picture 5" descr="A close up of text on a white background&#10;&#10;Description automatically generated">
            <a:extLst>
              <a:ext uri="{FF2B5EF4-FFF2-40B4-BE49-F238E27FC236}">
                <a16:creationId xmlns:a16="http://schemas.microsoft.com/office/drawing/2014/main" id="{25B1262A-1E03-43F9-A12E-30FCD3FA298F}"/>
              </a:ext>
            </a:extLst>
          </p:cNvPr>
          <p:cNvPicPr>
            <a:picLocks noChangeAspect="1"/>
          </p:cNvPicPr>
          <p:nvPr/>
        </p:nvPicPr>
        <p:blipFill>
          <a:blip r:embed="rId5"/>
          <a:stretch>
            <a:fillRect/>
          </a:stretch>
        </p:blipFill>
        <p:spPr>
          <a:xfrm>
            <a:off x="357447" y="869863"/>
            <a:ext cx="7222792" cy="5118274"/>
          </a:xfrm>
          <a:prstGeom prst="rect">
            <a:avLst/>
          </a:prstGeom>
        </p:spPr>
      </p:pic>
      <p:sp>
        <p:nvSpPr>
          <p:cNvPr id="4" name="Rectangle 3">
            <a:extLst>
              <a:ext uri="{FF2B5EF4-FFF2-40B4-BE49-F238E27FC236}">
                <a16:creationId xmlns:a16="http://schemas.microsoft.com/office/drawing/2014/main" id="{07FA318B-9674-45E5-A074-DF8000A0A62A}"/>
              </a:ext>
            </a:extLst>
          </p:cNvPr>
          <p:cNvSpPr/>
          <p:nvPr/>
        </p:nvSpPr>
        <p:spPr>
          <a:xfrm>
            <a:off x="461978" y="2631440"/>
            <a:ext cx="2840022" cy="70612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0120E0E-5B66-4666-BD86-C8F2198D69BA}"/>
              </a:ext>
            </a:extLst>
          </p:cNvPr>
          <p:cNvSpPr/>
          <p:nvPr/>
        </p:nvSpPr>
        <p:spPr>
          <a:xfrm>
            <a:off x="461978" y="3337560"/>
            <a:ext cx="2840022" cy="103632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C9927E9-6C20-4DA0-A646-7B9DD6B365C5}"/>
              </a:ext>
            </a:extLst>
          </p:cNvPr>
          <p:cNvSpPr/>
          <p:nvPr/>
        </p:nvSpPr>
        <p:spPr>
          <a:xfrm>
            <a:off x="461978" y="4373880"/>
            <a:ext cx="2840022" cy="65532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9EAD423-747A-4C37-BA98-26FA36308DFE}"/>
              </a:ext>
            </a:extLst>
          </p:cNvPr>
          <p:cNvSpPr/>
          <p:nvPr/>
        </p:nvSpPr>
        <p:spPr>
          <a:xfrm>
            <a:off x="461978" y="5049520"/>
            <a:ext cx="2840022" cy="721360"/>
          </a:xfrm>
          <a:prstGeom prst="rect">
            <a:avLst/>
          </a:prstGeom>
          <a:noFill/>
          <a:ln w="28575">
            <a:solidFill>
              <a:srgbClr val="1BE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8DB0B5-55F1-4D0D-B6DE-2208C2B012C4}"/>
              </a:ext>
            </a:extLst>
          </p:cNvPr>
          <p:cNvSpPr/>
          <p:nvPr/>
        </p:nvSpPr>
        <p:spPr>
          <a:xfrm rot="16200000">
            <a:off x="10478974" y="3936617"/>
            <a:ext cx="1567255" cy="552019"/>
          </a:xfrm>
          <a:prstGeom prst="rect">
            <a:avLst/>
          </a:prstGeom>
          <a:noFill/>
          <a:ln w="57150">
            <a:solidFill>
              <a:srgbClr val="00A4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D7AB31-1C39-49E8-9CFB-47CF4A85ED97}"/>
              </a:ext>
            </a:extLst>
          </p:cNvPr>
          <p:cNvSpPr/>
          <p:nvPr/>
        </p:nvSpPr>
        <p:spPr>
          <a:xfrm rot="5400000">
            <a:off x="8139164" y="4352367"/>
            <a:ext cx="1635759" cy="4799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8C5B612-2CA3-43CA-800C-0AB563B96075}"/>
              </a:ext>
            </a:extLst>
          </p:cNvPr>
          <p:cNvSpPr/>
          <p:nvPr/>
        </p:nvSpPr>
        <p:spPr>
          <a:xfrm rot="16200000">
            <a:off x="6732540" y="3945318"/>
            <a:ext cx="3363265" cy="552017"/>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1F49489-EC57-44A8-94B9-8359E5F6B3BA}"/>
              </a:ext>
            </a:extLst>
          </p:cNvPr>
          <p:cNvSpPr/>
          <p:nvPr/>
        </p:nvSpPr>
        <p:spPr>
          <a:xfrm>
            <a:off x="6064700" y="3129280"/>
            <a:ext cx="1443540" cy="9144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Audio 21">
            <a:hlinkClick r:id="" action="ppaction://media"/>
            <a:extLst>
              <a:ext uri="{FF2B5EF4-FFF2-40B4-BE49-F238E27FC236}">
                <a16:creationId xmlns:a16="http://schemas.microsoft.com/office/drawing/2014/main" id="{FB75E038-C6E1-41F5-BA57-5C55C636C2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93547225"/>
      </p:ext>
    </p:extLst>
  </p:cSld>
  <p:clrMapOvr>
    <a:masterClrMapping/>
  </p:clrMapOvr>
  <mc:AlternateContent xmlns:mc="http://schemas.openxmlformats.org/markup-compatibility/2006" xmlns:p14="http://schemas.microsoft.com/office/powerpoint/2010/main">
    <mc:Choice Requires="p14">
      <p:transition spd="slow" p14:dur="2000" advTm="25476"/>
    </mc:Choice>
    <mc:Fallback xmlns="">
      <p:transition spd="slow" advTm="25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extLst>
    <p:ext uri="{3A86A75C-4F4B-4683-9AE1-C65F6400EC91}">
      <p14:laserTraceLst xmlns:p14="http://schemas.microsoft.com/office/powerpoint/2010/main">
        <p14:tracePtLst>
          <p14:tracePt t="1196" x="101600" y="1895475"/>
          <p14:tracePt t="1204" x="152400" y="1870075"/>
          <p14:tracePt t="1212" x="203200" y="1852613"/>
          <p14:tracePt t="1219" x="220663" y="1844675"/>
          <p14:tracePt t="1226" x="246063" y="1827213"/>
          <p14:tracePt t="1237" x="271463" y="1819275"/>
          <p14:tracePt t="1242" x="296863" y="1809750"/>
          <p14:tracePt t="1250" x="314325" y="1801813"/>
          <p14:tracePt t="1258" x="347663" y="1776413"/>
          <p14:tracePt t="1266" x="441325" y="1741488"/>
          <p14:tracePt t="1273" x="560388" y="1690688"/>
          <p14:tracePt t="1281" x="722313" y="1665288"/>
          <p14:tracePt t="1289" x="935038" y="1639888"/>
          <p14:tracePt t="1298" x="1173163" y="1622425"/>
          <p14:tracePt t="1305" x="1409700" y="1606550"/>
          <p14:tracePt t="1311" x="1657350" y="1597025"/>
          <p14:tracePt t="1321" x="1860550" y="1581150"/>
          <p14:tracePt t="1328" x="2005013" y="1563688"/>
          <p14:tracePt t="1336" x="2106613" y="1555750"/>
          <p14:tracePt t="1344" x="2192338" y="1546225"/>
          <p14:tracePt t="1352" x="2251075" y="1538288"/>
          <p14:tracePt t="1360" x="2311400" y="1538288"/>
          <p14:tracePt t="1370" x="2387600" y="1520825"/>
          <p14:tracePt t="1376" x="2471738" y="1520825"/>
          <p14:tracePt t="1388" x="2565400" y="1512888"/>
          <p14:tracePt t="1389" x="2668588" y="1504950"/>
          <p14:tracePt t="1398" x="2752725" y="1495425"/>
          <p14:tracePt t="1405" x="2838450" y="1495425"/>
          <p14:tracePt t="1413" x="2889250" y="1495425"/>
          <p14:tracePt t="1421" x="2905125" y="1495425"/>
          <p14:tracePt t="1429" x="2914650" y="1495425"/>
          <p14:tracePt t="1437" x="2922588" y="1495425"/>
          <p14:tracePt t="1484" x="2940050" y="1530350"/>
          <p14:tracePt t="1492" x="2965450" y="1589088"/>
          <p14:tracePt t="1501" x="2998788" y="1657350"/>
          <p14:tracePt t="1508" x="3024188" y="1690688"/>
          <p14:tracePt t="1516" x="3033713" y="1725613"/>
          <p14:tracePt t="1524" x="3041650" y="1751013"/>
          <p14:tracePt t="1532" x="3041650" y="1766888"/>
          <p14:tracePt t="1540" x="3041650" y="1784350"/>
          <p14:tracePt t="1548" x="3041650" y="1793875"/>
          <p14:tracePt t="1554" x="3041650" y="1801813"/>
          <p14:tracePt t="1562" x="3033713" y="1819275"/>
          <p14:tracePt t="1570" x="3016250" y="1835150"/>
          <p14:tracePt t="1578" x="2990850" y="1852613"/>
          <p14:tracePt t="1587" x="2965450" y="1870075"/>
          <p14:tracePt t="1594" x="2940050" y="1885950"/>
          <p14:tracePt t="1603" x="2905125" y="1903413"/>
          <p14:tracePt t="1610" x="2879725" y="1911350"/>
          <p14:tracePt t="1620" x="2838450" y="1928813"/>
          <p14:tracePt t="1626" x="2820988" y="1938338"/>
          <p14:tracePt t="1637" x="2795588" y="1946275"/>
          <p14:tracePt t="1642" x="2786063" y="1946275"/>
          <p14:tracePt t="1648" x="2778125" y="1954213"/>
          <p14:tracePt t="1665" x="2770188" y="1954213"/>
          <p14:tracePt t="1672" x="2760663" y="1954213"/>
          <p14:tracePt t="1689" x="2752725" y="1954213"/>
          <p14:tracePt t="1704" x="2744788" y="1954213"/>
          <p14:tracePt t="2070" x="2770188" y="1963738"/>
          <p14:tracePt t="2078" x="2854325" y="1971675"/>
          <p14:tracePt t="2087" x="2965450" y="1979613"/>
          <p14:tracePt t="2094" x="3127375" y="2005013"/>
          <p14:tracePt t="2103" x="3338513" y="2022475"/>
          <p14:tracePt t="2110" x="3551238" y="2039938"/>
          <p14:tracePt t="2119" x="3729038" y="2047875"/>
          <p14:tracePt t="2126" x="3916363" y="2047875"/>
          <p14:tracePt t="2133" x="4070350" y="2047875"/>
          <p14:tracePt t="2140" x="4205288" y="2047875"/>
          <p14:tracePt t="2148" x="4332288" y="2047875"/>
          <p14:tracePt t="2156" x="4460875" y="2047875"/>
          <p14:tracePt t="2164" x="4579938" y="2047875"/>
          <p14:tracePt t="2172" x="4689475" y="2055813"/>
          <p14:tracePt t="2180" x="4818063" y="2055813"/>
          <p14:tracePt t="2188" x="4945063" y="2055813"/>
          <p14:tracePt t="2196" x="5072063" y="2073275"/>
          <p14:tracePt t="2204" x="5199063" y="2082800"/>
          <p14:tracePt t="2212" x="5302250" y="2116138"/>
          <p14:tracePt t="2219" x="5403850" y="2141538"/>
          <p14:tracePt t="2226" x="5505450" y="2174875"/>
          <p14:tracePt t="2235" x="5599113" y="2209800"/>
          <p14:tracePt t="2242" x="5683250" y="2252663"/>
          <p14:tracePt t="2252" x="5776913" y="2286000"/>
          <p14:tracePt t="2258" x="5837238" y="2319338"/>
          <p14:tracePt t="2266" x="5870575" y="2344738"/>
          <p14:tracePt t="2274" x="5895975" y="2371725"/>
          <p14:tracePt t="2295" x="5921375" y="2422525"/>
          <p14:tracePt t="2298" x="5946775" y="2463800"/>
          <p14:tracePt t="2303" x="5981700" y="2516188"/>
          <p14:tracePt t="2311" x="6015038" y="2574925"/>
          <p14:tracePt t="2320" x="6057900" y="2668588"/>
          <p14:tracePt t="2328" x="6116638" y="2770188"/>
          <p14:tracePt t="2336" x="6167438" y="2863850"/>
          <p14:tracePt t="2344" x="6227763" y="2965450"/>
          <p14:tracePt t="2353" x="6296025" y="3059113"/>
          <p14:tracePt t="2360" x="6354763" y="3119438"/>
          <p14:tracePt t="2370" x="6397625" y="3170238"/>
          <p14:tracePt t="2376" x="6430963" y="3211513"/>
          <p14:tracePt t="2385" x="6456363" y="3238500"/>
          <p14:tracePt t="2389" x="6465888" y="3238500"/>
          <p14:tracePt t="2540" x="6465888" y="3246438"/>
          <p14:tracePt t="2554" x="6465888" y="3263900"/>
          <p14:tracePt t="2611" x="6465888" y="3271838"/>
          <p14:tracePt t="2812" x="6456363" y="3271838"/>
          <p14:tracePt t="2828" x="6448425" y="3271838"/>
          <p14:tracePt t="2837" x="6440488" y="3271838"/>
          <p14:tracePt t="2844" x="6430963" y="3271838"/>
          <p14:tracePt t="2860" x="6423025" y="3271838"/>
          <p14:tracePt t="2870" x="6415088" y="3271838"/>
          <p14:tracePt t="2876" x="6405563" y="3271838"/>
          <p14:tracePt t="2890" x="6389688" y="3271838"/>
          <p14:tracePt t="2898" x="6380163" y="3263900"/>
          <p14:tracePt t="2906" x="6364288" y="3254375"/>
          <p14:tracePt t="2914" x="6338888" y="3238500"/>
          <p14:tracePt t="2921" x="6311900" y="3228975"/>
          <p14:tracePt t="2929" x="6296025" y="3211513"/>
          <p14:tracePt t="2946" x="6286500" y="3203575"/>
          <p14:tracePt t="2954" x="6278563" y="3195638"/>
          <p14:tracePt t="2969" x="6270625" y="3186113"/>
          <p14:tracePt t="2976" x="6261100" y="3178175"/>
          <p14:tracePt t="2985" x="6261100" y="3170238"/>
          <p14:tracePt t="2992" x="6253163" y="3170238"/>
          <p14:tracePt t="3001" x="6235700" y="3152775"/>
          <p14:tracePt t="3008" x="6219825" y="3144838"/>
          <p14:tracePt t="3017" x="6202363" y="3127375"/>
          <p14:tracePt t="3024" x="6176963" y="3119438"/>
          <p14:tracePt t="3032" x="6142038" y="3094038"/>
          <p14:tracePt t="3040" x="6100763" y="3067050"/>
          <p14:tracePt t="3046" x="6057900" y="3041650"/>
          <p14:tracePt t="3054" x="5989638" y="3000375"/>
          <p14:tracePt t="3062" x="5905500" y="2949575"/>
          <p14:tracePt t="3070" x="5819775" y="2906713"/>
          <p14:tracePt t="3078" x="5761038" y="2871788"/>
          <p14:tracePt t="3086" x="5708650" y="2846388"/>
          <p14:tracePt t="3094" x="5657850" y="2813050"/>
          <p14:tracePt t="3103" x="5641975" y="2813050"/>
          <p14:tracePt t="3109" x="5624513" y="2805113"/>
          <p14:tracePt t="3119" x="5616575" y="2805113"/>
          <p14:tracePt t="3132" x="5607050" y="2805113"/>
          <p14:tracePt t="3250" x="5599113" y="2805113"/>
          <p14:tracePt t="3274" x="5599113" y="2813050"/>
          <p14:tracePt t="3283" x="5591175" y="2820988"/>
          <p14:tracePt t="3299" x="5591175" y="2830513"/>
          <p14:tracePt t="3305" x="5591175" y="2838450"/>
          <p14:tracePt t="3320" x="5591175" y="2846388"/>
          <p14:tracePt t="3328" x="5581650" y="2855913"/>
          <p14:tracePt t="3344" x="5573713" y="2863850"/>
          <p14:tracePt t="3360" x="5573713" y="2871788"/>
          <p14:tracePt t="3376" x="5573713" y="2881313"/>
          <p14:tracePt t="3384" x="5565775" y="2881313"/>
          <p14:tracePt t="3390" x="5556250" y="2889250"/>
          <p14:tracePt t="3398" x="5538788" y="2897188"/>
          <p14:tracePt t="3406" x="5513388" y="2906713"/>
          <p14:tracePt t="3414" x="5487988" y="2906713"/>
          <p14:tracePt t="3421" x="5446713" y="2914650"/>
          <p14:tracePt t="3429" x="5386388" y="2914650"/>
          <p14:tracePt t="3437" x="5302250" y="2914650"/>
          <p14:tracePt t="3445" x="5199063" y="2897188"/>
          <p14:tracePt t="3453" x="5097463" y="2889250"/>
          <p14:tracePt t="3461" x="5003800" y="2881313"/>
          <p14:tracePt t="3468" x="4902200" y="2863850"/>
          <p14:tracePt t="3475" x="4775200" y="2855913"/>
          <p14:tracePt t="3485" x="4613275" y="2871788"/>
          <p14:tracePt t="3491" x="4435475" y="2922588"/>
          <p14:tracePt t="3500" x="4256088" y="2982913"/>
          <p14:tracePt t="3508" x="4060825" y="3025775"/>
          <p14:tracePt t="3516" x="3883025" y="3033713"/>
          <p14:tracePt t="3524" x="3695700" y="3051175"/>
          <p14:tracePt t="3534" x="3482975" y="3059113"/>
          <p14:tracePt t="3540" x="3305175" y="3076575"/>
          <p14:tracePt t="3549" x="3152775" y="3084513"/>
          <p14:tracePt t="3554" x="2973388" y="3101975"/>
          <p14:tracePt t="3562" x="2770188" y="3101975"/>
          <p14:tracePt t="3569" x="2616200" y="3109913"/>
          <p14:tracePt t="3578" x="2438400" y="3109913"/>
          <p14:tracePt t="3586" x="2286000" y="3109913"/>
          <p14:tracePt t="3593" x="2174875" y="3109913"/>
          <p14:tracePt t="3602" x="2090738" y="3101975"/>
          <p14:tracePt t="3610" x="2030413" y="3101975"/>
          <p14:tracePt t="3618" x="1987550" y="3101975"/>
          <p14:tracePt t="3626" x="1954213" y="3101975"/>
          <p14:tracePt t="3634" x="1928813" y="3094038"/>
          <p14:tracePt t="3640" x="1911350" y="3094038"/>
          <p14:tracePt t="3648" x="1885950" y="3094038"/>
          <p14:tracePt t="3656" x="1878013" y="3094038"/>
          <p14:tracePt t="3664" x="1868488" y="3094038"/>
          <p14:tracePt t="3718" x="1860550" y="3109913"/>
          <p14:tracePt t="3726" x="1852613" y="3119438"/>
          <p14:tracePt t="3735" x="1843088" y="3135313"/>
          <p14:tracePt t="3742" x="1835150" y="3160713"/>
          <p14:tracePt t="3752" x="1835150" y="3170238"/>
          <p14:tracePt t="3930" x="1843088" y="3170238"/>
          <p14:tracePt t="5070" x="1843088" y="3160713"/>
          <p14:tracePt t="5078" x="1835150" y="3152775"/>
          <p14:tracePt t="5164" x="1835150" y="3144838"/>
          <p14:tracePt t="5188" x="1827213" y="3135313"/>
          <p14:tracePt t="5218" x="1827213" y="3127375"/>
          <p14:tracePt t="8134" x="1860550" y="3119438"/>
          <p14:tracePt t="8142" x="1893888" y="3119438"/>
          <p14:tracePt t="8148" x="1928813" y="3109913"/>
          <p14:tracePt t="8156" x="1971675" y="3109913"/>
          <p14:tracePt t="8166" x="2030413" y="3101975"/>
          <p14:tracePt t="8172" x="2090738" y="3101975"/>
          <p14:tracePt t="8182" x="2174875" y="3101975"/>
          <p14:tracePt t="8188" x="2260600" y="3101975"/>
          <p14:tracePt t="8197" x="2362200" y="3109913"/>
          <p14:tracePt t="8204" x="2463800" y="3127375"/>
          <p14:tracePt t="8214" x="2557463" y="3135313"/>
          <p14:tracePt t="8220" x="2651125" y="3170238"/>
          <p14:tracePt t="8226" x="2735263" y="3203575"/>
          <p14:tracePt t="8234" x="2828925" y="3246438"/>
          <p14:tracePt t="8242" x="2905125" y="3289300"/>
          <p14:tracePt t="8250" x="2973388" y="3355975"/>
          <p14:tracePt t="8258" x="3049588" y="3441700"/>
          <p14:tracePt t="8266" x="3117850" y="3517900"/>
          <p14:tracePt t="8274" x="3186113" y="3586163"/>
          <p14:tracePt t="8282" x="3254375" y="3646488"/>
          <p14:tracePt t="8290" x="3313113" y="3705225"/>
          <p14:tracePt t="8299" x="3355975" y="3730625"/>
          <p14:tracePt t="8306" x="3381375" y="3738563"/>
          <p14:tracePt t="8324" x="3381375" y="3748088"/>
          <p14:tracePt t="8414" x="3373438" y="3748088"/>
          <p14:tracePt t="8422" x="3363913" y="3748088"/>
          <p14:tracePt t="8430" x="3348038" y="3738563"/>
          <p14:tracePt t="8437" x="3322638" y="3730625"/>
          <p14:tracePt t="8447" x="3279775" y="3722688"/>
          <p14:tracePt t="8453" x="3219450" y="3713163"/>
          <p14:tracePt t="8463" x="3160713" y="3705225"/>
          <p14:tracePt t="8469" x="3100388" y="3671888"/>
          <p14:tracePt t="8481" x="3041650" y="3662363"/>
          <p14:tracePt t="8484" x="2965450" y="3636963"/>
          <p14:tracePt t="8492" x="2905125" y="3629025"/>
          <p14:tracePt t="8499" x="2854325" y="3619500"/>
          <p14:tracePt t="8507" x="2828925" y="3619500"/>
          <p14:tracePt t="8515" x="2811463" y="3619500"/>
          <p14:tracePt t="8523" x="2803525" y="3619500"/>
          <p14:tracePt t="8688" x="2803525" y="3629025"/>
          <p14:tracePt t="8696" x="2803525" y="3636963"/>
          <p14:tracePt t="8704" x="2803525" y="3646488"/>
          <p14:tracePt t="8713" x="2803525" y="3654425"/>
          <p14:tracePt t="9938" x="2811463" y="3662363"/>
          <p14:tracePt t="9962" x="2820988" y="3662363"/>
          <p14:tracePt t="9969" x="2846388" y="3662363"/>
          <p14:tracePt t="9979" x="2863850" y="3662363"/>
          <p14:tracePt t="9984" x="2889250" y="3662363"/>
          <p14:tracePt t="9992" x="2922588" y="3662363"/>
          <p14:tracePt t="9999" x="2947988" y="3662363"/>
          <p14:tracePt t="10008" x="3008313" y="3654425"/>
          <p14:tracePt t="10015" x="3067050" y="3654425"/>
          <p14:tracePt t="10024" x="3127375" y="3654425"/>
          <p14:tracePt t="10031" x="3168650" y="3646488"/>
          <p14:tracePt t="10040" x="3203575" y="3636963"/>
          <p14:tracePt t="10048" x="3236913" y="3629025"/>
          <p14:tracePt t="10056" x="3270250" y="3629025"/>
          <p14:tracePt t="10063" x="3297238" y="3629025"/>
          <p14:tracePt t="10069" x="3313113" y="3619500"/>
          <p14:tracePt t="10079" x="3338513" y="3619500"/>
          <p14:tracePt t="10086" x="3363913" y="3619500"/>
          <p14:tracePt t="10095" x="3381375" y="3619500"/>
          <p14:tracePt t="10102" x="3414713" y="3619500"/>
          <p14:tracePt t="10112" x="3449638" y="3619500"/>
          <p14:tracePt t="10118" x="3492500" y="3619500"/>
          <p14:tracePt t="10128" x="3533775" y="3619500"/>
          <p14:tracePt t="10134" x="3594100" y="3629025"/>
          <p14:tracePt t="10142" x="3687763" y="3654425"/>
          <p14:tracePt t="10148" x="3789363" y="3671888"/>
          <p14:tracePt t="10156" x="3900488" y="3722688"/>
          <p14:tracePt t="10163" x="4035425" y="3773488"/>
          <p14:tracePt t="10172" x="4162425" y="3816350"/>
          <p14:tracePt t="10180" x="4281488" y="3867150"/>
          <p14:tracePt t="10188" x="4367213" y="3908425"/>
          <p14:tracePt t="10196" x="4410075" y="3935413"/>
          <p14:tracePt t="10204" x="4425950" y="3951288"/>
          <p14:tracePt t="10282" x="4425950" y="3960813"/>
          <p14:tracePt t="10298" x="4410075" y="3976688"/>
          <p14:tracePt t="10304" x="4392613" y="3994150"/>
          <p14:tracePt t="10324" x="4384675" y="4019550"/>
          <p14:tracePt t="10329" x="4367213" y="4037013"/>
          <p14:tracePt t="10336" x="4349750" y="4052888"/>
          <p14:tracePt t="10345" x="4332288" y="4079875"/>
          <p14:tracePt t="10351" x="4324350" y="4095750"/>
          <p14:tracePt t="10361" x="4298950" y="4113213"/>
          <p14:tracePt t="10368" x="4273550" y="4138613"/>
          <p14:tracePt t="10377" x="4248150" y="4156075"/>
          <p14:tracePt t="10384" x="4214813" y="4171950"/>
          <p14:tracePt t="10389" x="4179888" y="4189413"/>
          <p14:tracePt t="10397" x="4146550" y="4197350"/>
          <p14:tracePt t="10405" x="4111625" y="4214813"/>
          <p14:tracePt t="10413" x="4060825" y="4224338"/>
          <p14:tracePt t="10421" x="4027488" y="4240213"/>
          <p14:tracePt t="10429" x="3984625" y="4265613"/>
          <p14:tracePt t="10437" x="3925888" y="4275138"/>
          <p14:tracePt t="10446" x="3848100" y="4308475"/>
          <p14:tracePt t="10453" x="3771900" y="4333875"/>
          <p14:tracePt t="10462" x="3695700" y="4368800"/>
          <p14:tracePt t="10469" x="3602038" y="4419600"/>
          <p14:tracePt t="10479" x="3543300" y="4445000"/>
          <p14:tracePt t="10483" x="3508375" y="4478338"/>
          <p14:tracePt t="10492" x="3482975" y="4478338"/>
          <p14:tracePt t="10500" x="3475038" y="4486275"/>
          <p14:tracePt t="10508" x="3467100" y="4495800"/>
          <p14:tracePt t="10524" x="3457575" y="4503738"/>
          <p14:tracePt t="10531" x="3449638" y="4503738"/>
          <p14:tracePt t="10548" x="3441700" y="4503738"/>
          <p14:tracePt t="10626" x="3432175" y="4503738"/>
          <p14:tracePt t="10648" x="3424238" y="4503738"/>
          <p14:tracePt t="10656" x="3398838" y="4521200"/>
          <p14:tracePt t="10664" x="3373438" y="4546600"/>
          <p14:tracePt t="10672" x="3348038" y="4564063"/>
          <p14:tracePt t="10680" x="3322638" y="4579938"/>
          <p14:tracePt t="10688" x="3313113" y="4589463"/>
          <p14:tracePt t="10696" x="3305175" y="4589463"/>
          <p14:tracePt t="10704" x="3287713" y="4597400"/>
          <p14:tracePt t="10713" x="3287713" y="4605338"/>
          <p14:tracePt t="10720" x="3270250" y="4614863"/>
          <p14:tracePt t="10728" x="3262313" y="4614863"/>
          <p14:tracePt t="10734" x="3244850" y="4630738"/>
          <p14:tracePt t="10742" x="3219450" y="4657725"/>
          <p14:tracePt t="10750" x="3186113" y="4683125"/>
          <p14:tracePt t="10759" x="3160713" y="4708525"/>
          <p14:tracePt t="10766" x="3135313" y="4733925"/>
          <p14:tracePt t="10774" x="3109913" y="4759325"/>
          <p14:tracePt t="10782" x="3092450" y="4767263"/>
          <p14:tracePt t="12188" x="3100388" y="4775200"/>
          <p14:tracePt t="12307" x="3109913" y="4775200"/>
          <p14:tracePt t="12313" x="3117850" y="4775200"/>
          <p14:tracePt t="12320" x="3127375" y="4775200"/>
          <p14:tracePt t="12362" x="3211513" y="4759325"/>
          <p14:tracePt t="12368" x="3244850" y="4749800"/>
          <p14:tracePt t="12377" x="3270250" y="4749800"/>
          <p14:tracePt t="12384" x="3297238" y="4741863"/>
          <p14:tracePt t="12393" x="3322638" y="4741863"/>
          <p14:tracePt t="12406" x="3330575" y="4741863"/>
          <p14:tracePt t="12414" x="3348038" y="4741863"/>
          <p14:tracePt t="12421" x="3355975" y="4741863"/>
          <p14:tracePt t="12429" x="3381375" y="4749800"/>
          <p14:tracePt t="12437" x="3406775" y="4767263"/>
          <p14:tracePt t="12445" x="3441700" y="4802188"/>
          <p14:tracePt t="12453" x="3500438" y="4868863"/>
          <p14:tracePt t="12461" x="3568700" y="4962525"/>
          <p14:tracePt t="12469" x="3644900" y="5064125"/>
          <p14:tracePt t="12476" x="3721100" y="5157788"/>
          <p14:tracePt t="12484" x="3771900" y="5251450"/>
          <p14:tracePt t="12493" x="3832225" y="5319713"/>
          <p14:tracePt t="12499" x="3857625" y="5362575"/>
          <p14:tracePt t="12511" x="3873500" y="5387975"/>
          <p14:tracePt t="12517" x="3883025" y="5395913"/>
          <p14:tracePt t="12526" x="3883025" y="5405438"/>
          <p14:tracePt t="12557" x="3883025" y="5413375"/>
          <p14:tracePt t="12562" x="3883025" y="5421313"/>
          <p14:tracePt t="12570" x="3873500" y="5421313"/>
          <p14:tracePt t="12578" x="3873500" y="5430838"/>
          <p14:tracePt t="12586" x="3865563" y="5446713"/>
          <p14:tracePt t="12595" x="3848100" y="5472113"/>
          <p14:tracePt t="12602" x="3832225" y="5489575"/>
          <p14:tracePt t="12610" x="3806825" y="5507038"/>
          <p14:tracePt t="12618" x="3771900" y="5532438"/>
          <p14:tracePt t="12627" x="3738563" y="5565775"/>
          <p14:tracePt t="12634" x="3687763" y="5591175"/>
          <p14:tracePt t="12644" x="3627438" y="5626100"/>
          <p14:tracePt t="12648" x="3559175" y="5651500"/>
          <p14:tracePt t="12656" x="3500438" y="5676900"/>
          <p14:tracePt t="12664" x="3441700" y="5684838"/>
          <p14:tracePt t="12672" x="3398838" y="5694363"/>
          <p14:tracePt t="12680" x="3373438" y="5702300"/>
          <p14:tracePt t="12688" x="3348038" y="5710238"/>
          <p14:tracePt t="12696" x="3330575" y="5710238"/>
          <p14:tracePt t="12704" x="3322638" y="5710238"/>
          <p14:tracePt t="12712" x="3313113" y="5710238"/>
          <p14:tracePt t="12719" x="3305175" y="5710238"/>
          <p14:tracePt t="12728" x="3279775" y="5710238"/>
          <p14:tracePt t="12734" x="3244850" y="5702300"/>
          <p14:tracePt t="12743" x="3211513" y="5684838"/>
          <p14:tracePt t="12749" x="3160713" y="5668963"/>
          <p14:tracePt t="12759" x="3100388" y="5634038"/>
          <p14:tracePt t="12766" x="3049588" y="5608638"/>
          <p14:tracePt t="12776" x="3016250" y="5575300"/>
          <p14:tracePt t="12782" x="2990850" y="5557838"/>
          <p14:tracePt t="12790" x="2965450" y="5549900"/>
          <p14:tracePt t="12797" x="2955925" y="5549900"/>
          <p14:tracePt t="14306" x="2965450" y="5549900"/>
          <p14:tracePt t="14312" x="2973388" y="5549900"/>
          <p14:tracePt t="14492" x="2973388" y="5557838"/>
          <p14:tracePt t="14500" x="2982913" y="5565775"/>
          <p14:tracePt t="14509" x="2998788" y="5565775"/>
          <p14:tracePt t="14516" x="3008313" y="5575300"/>
          <p14:tracePt t="14525" x="3033713" y="5583238"/>
          <p14:tracePt t="14531" x="3059113" y="5591175"/>
          <p14:tracePt t="14541" x="3084513" y="5600700"/>
          <p14:tracePt t="14548" x="3100388" y="5608638"/>
          <p14:tracePt t="14558" x="3127375" y="5608638"/>
          <p14:tracePt t="14563" x="3152775" y="5608638"/>
          <p14:tracePt t="14570" x="3178175" y="5608638"/>
          <p14:tracePt t="14578" x="3211513" y="5608638"/>
          <p14:tracePt t="14586" x="3254375" y="5608638"/>
          <p14:tracePt t="14594" x="3297238" y="5616575"/>
          <p14:tracePt t="14602" x="3348038" y="5616575"/>
          <p14:tracePt t="14610" x="3381375" y="5626100"/>
          <p14:tracePt t="14618" x="3406775" y="5634038"/>
          <p14:tracePt t="14627" x="3441700" y="5641975"/>
          <p14:tracePt t="14634" x="3475038" y="5651500"/>
          <p14:tracePt t="14643" x="3508375" y="5676900"/>
          <p14:tracePt t="14648" x="3559175" y="5710238"/>
          <p14:tracePt t="14657" x="3611563" y="5745163"/>
          <p14:tracePt t="14663" x="3662363" y="5788025"/>
          <p14:tracePt t="14672" x="3713163" y="5821363"/>
          <p14:tracePt t="14679" x="3763963" y="5846763"/>
          <p14:tracePt t="14688" x="3814763" y="5880100"/>
          <p14:tracePt t="14696" x="3857625" y="5889625"/>
          <p14:tracePt t="14704" x="3890963" y="5897563"/>
          <p14:tracePt t="14711" x="3916363" y="5897563"/>
          <p14:tracePt t="14720" x="3941763" y="5905500"/>
          <p14:tracePt t="14728" x="3959225" y="5905500"/>
          <p14:tracePt t="14734" x="3984625" y="5905500"/>
          <p14:tracePt t="14743" x="4010025" y="5905500"/>
          <p14:tracePt t="14750" x="4027488" y="5905500"/>
          <p14:tracePt t="14759" x="4070350" y="5905500"/>
          <p14:tracePt t="14766" x="4129088" y="5905500"/>
          <p14:tracePt t="14776" x="4197350" y="5905500"/>
          <p14:tracePt t="14782" x="4298950" y="5905500"/>
          <p14:tracePt t="14791" x="4400550" y="5905500"/>
          <p14:tracePt t="14798" x="4494213" y="5905500"/>
          <p14:tracePt t="14809" x="4621213" y="5897563"/>
          <p14:tracePt t="14812" x="4740275" y="5864225"/>
          <p14:tracePt t="14819" x="4843463" y="5829300"/>
          <p14:tracePt t="14828" x="4945063" y="5795963"/>
          <p14:tracePt t="14836" x="5046663" y="5753100"/>
          <p14:tracePt t="14844" x="5140325" y="5684838"/>
          <p14:tracePt t="14852" x="5233988" y="5608638"/>
          <p14:tracePt t="14860" x="5327650" y="5532438"/>
          <p14:tracePt t="14868" x="5437188" y="5438775"/>
          <p14:tracePt t="14875" x="5513388" y="5353050"/>
          <p14:tracePt t="14884" x="5607050" y="5260975"/>
          <p14:tracePt t="14892" x="5700713" y="5167313"/>
          <p14:tracePt t="14898" x="5794375" y="5073650"/>
          <p14:tracePt t="14907" x="5905500" y="4997450"/>
          <p14:tracePt t="14914" x="5989638" y="4937125"/>
          <p14:tracePt t="14925" x="6065838" y="4894263"/>
          <p14:tracePt t="14930" x="6134100" y="4852988"/>
          <p14:tracePt t="14938" x="6184900" y="4818063"/>
          <p14:tracePt t="14946" x="6245225" y="4784725"/>
          <p14:tracePt t="14960" x="6303963" y="4759325"/>
          <p14:tracePt t="14962" x="6354763" y="4724400"/>
          <p14:tracePt t="14970" x="6415088" y="4708525"/>
          <p14:tracePt t="14976" x="6483350" y="4673600"/>
          <p14:tracePt t="14984" x="6542088" y="4665663"/>
          <p14:tracePt t="14992" x="6610350" y="4657725"/>
          <p14:tracePt t="15000" x="6669088" y="4648200"/>
          <p14:tracePt t="15008" x="6719888" y="4640263"/>
          <p14:tracePt t="15016" x="6754813" y="4630738"/>
          <p14:tracePt t="15025" x="6762750" y="4622800"/>
          <p14:tracePt t="15032" x="6770688" y="4622800"/>
          <p14:tracePt t="15134" x="6780213" y="4605338"/>
          <p14:tracePt t="15140" x="6797675" y="4597400"/>
          <p14:tracePt t="15148" x="6805613" y="4589463"/>
          <p14:tracePt t="15157" x="6813550" y="4589463"/>
          <p14:tracePt t="15164" x="6831013" y="4572000"/>
          <p14:tracePt t="15175" x="6848475" y="4546600"/>
          <p14:tracePt t="15180" x="6856413" y="4529138"/>
          <p14:tracePt t="15188" x="6881813" y="4503738"/>
          <p14:tracePt t="15196" x="6899275" y="4470400"/>
          <p14:tracePt t="15204" x="6932613" y="4419600"/>
          <p14:tracePt t="15212" x="6950075" y="4368800"/>
          <p14:tracePt t="15218" x="6967538" y="4316413"/>
          <p14:tracePt t="15226" x="6975475" y="4275138"/>
          <p14:tracePt t="15234" x="6992938" y="4232275"/>
          <p14:tracePt t="15242" x="6992938" y="4171950"/>
          <p14:tracePt t="15250" x="6992938" y="4113213"/>
          <p14:tracePt t="15259" x="6992938" y="4052888"/>
          <p14:tracePt t="15266" x="6992938" y="4011613"/>
          <p14:tracePt t="15274" x="6992938" y="3976688"/>
          <p14:tracePt t="15282" x="6992938" y="3960813"/>
          <p14:tracePt t="15291" x="6992938" y="3943350"/>
          <p14:tracePt t="15298" x="6992938" y="3917950"/>
          <p14:tracePt t="15312" x="6992938" y="3908425"/>
          <p14:tracePt t="15328" x="6992938" y="3900488"/>
          <p14:tracePt t="15368" x="7000875" y="3892550"/>
          <p14:tracePt t="15376" x="7008813" y="3867150"/>
          <p14:tracePt t="15384" x="7018338" y="3849688"/>
          <p14:tracePt t="15391" x="7034213" y="3824288"/>
          <p14:tracePt t="15398" x="7043738" y="3798888"/>
          <p14:tracePt t="15407" x="7043738" y="3773488"/>
          <p14:tracePt t="15414" x="7051675" y="3756025"/>
          <p14:tracePt t="15424" x="7051675" y="3730625"/>
          <p14:tracePt t="15430" x="7059613" y="3722688"/>
          <p14:tracePt t="15437" x="7059613" y="3713163"/>
          <p14:tracePt t="15499" x="7051675" y="3705225"/>
          <p14:tracePt t="15508" x="7034213" y="3705225"/>
          <p14:tracePt t="15516" x="7026275" y="3705225"/>
          <p14:tracePt t="15524" x="7018338" y="3705225"/>
          <p14:tracePt t="15532" x="7000875" y="3705225"/>
          <p14:tracePt t="15541" x="6992938" y="3705225"/>
          <p14:tracePt t="15548" x="6967538" y="3713163"/>
          <p14:tracePt t="15554" x="6942138" y="3722688"/>
          <p14:tracePt t="15562" x="6899275" y="3738563"/>
          <p14:tracePt t="15570" x="6848475" y="3763963"/>
          <p14:tracePt t="15578" x="6788150" y="3798888"/>
          <p14:tracePt t="15586" x="6719888" y="3832225"/>
          <p14:tracePt t="15595" x="6661150" y="3857625"/>
          <p14:tracePt t="15602" x="6610350" y="3900488"/>
          <p14:tracePt t="15610" x="6575425" y="3925888"/>
          <p14:tracePt t="15618" x="6550025" y="3935413"/>
          <p14:tracePt t="15626" x="6542088" y="3943350"/>
          <p14:tracePt t="15634" x="6534150" y="3951288"/>
          <p14:tracePt t="15640" x="6524625" y="3960813"/>
          <p14:tracePt t="15648" x="6516688" y="3960813"/>
          <p14:tracePt t="15657" x="6508750" y="3968750"/>
          <p14:tracePt t="15664" x="6491288" y="3976688"/>
          <p14:tracePt t="15672" x="6473825" y="3986213"/>
          <p14:tracePt t="15679" x="6456363" y="3994150"/>
          <p14:tracePt t="15690" x="6448425" y="3994150"/>
          <p14:tracePt t="15696" x="6440488" y="3994150"/>
          <p14:tracePt t="15720" x="6440488" y="4002088"/>
          <p14:tracePt t="15774" x="6456363" y="4027488"/>
          <p14:tracePt t="15783" x="6465888" y="4044950"/>
          <p14:tracePt t="15791" x="6491288" y="4052888"/>
          <p14:tracePt t="15799" x="6508750" y="4062413"/>
          <p14:tracePt t="15804" x="6534150" y="4070350"/>
          <p14:tracePt t="15812" x="6550025" y="4079875"/>
          <p14:tracePt t="15820" x="6575425" y="4087813"/>
          <p14:tracePt t="15828" x="6600825" y="4095750"/>
          <p14:tracePt t="15836" x="6626225" y="4095750"/>
          <p14:tracePt t="15844" x="6643688" y="4095750"/>
          <p14:tracePt t="15852" x="6669088" y="4095750"/>
          <p14:tracePt t="15860" x="6694488" y="4095750"/>
          <p14:tracePt t="15868" x="6711950" y="4095750"/>
          <p14:tracePt t="15876" x="6745288" y="4087813"/>
          <p14:tracePt t="15884" x="6770688" y="4079875"/>
          <p14:tracePt t="15891" x="6805613" y="4070350"/>
          <p14:tracePt t="15897" x="6823075" y="4062413"/>
          <p14:tracePt t="15906" x="6848475" y="4052888"/>
          <p14:tracePt t="15913" x="6873875" y="4044950"/>
          <p14:tracePt t="15922" x="6899275" y="4037013"/>
          <p14:tracePt t="15929" x="6907213" y="4037013"/>
          <p14:tracePt t="15940" x="6932613" y="4019550"/>
          <p14:tracePt t="15946" x="6950075" y="4011613"/>
          <p14:tracePt t="15957" x="6967538" y="4002088"/>
          <p14:tracePt t="15962" x="6983413" y="3994150"/>
          <p14:tracePt t="15968" x="7008813" y="3976688"/>
          <p14:tracePt t="15975" x="7034213" y="3960813"/>
          <p14:tracePt t="15984" x="7051675" y="3951288"/>
          <p14:tracePt t="15993" x="7077075" y="3935413"/>
          <p14:tracePt t="16000" x="7094538" y="3917950"/>
          <p14:tracePt t="16010" x="7119938" y="3900488"/>
          <p14:tracePt t="16016" x="7145338" y="3883025"/>
          <p14:tracePt t="16025" x="7170738" y="3867150"/>
          <p14:tracePt t="16032" x="7188200" y="3857625"/>
          <p14:tracePt t="16041" x="7204075" y="3832225"/>
          <p14:tracePt t="16048" x="7229475" y="3806825"/>
          <p14:tracePt t="16054" x="7256463" y="3781425"/>
          <p14:tracePt t="16062" x="7272338" y="3756025"/>
          <p14:tracePt t="16070" x="7289800" y="3730625"/>
          <p14:tracePt t="16078" x="7297738" y="3730625"/>
          <p14:tracePt t="16086" x="7297738" y="3713163"/>
          <p14:tracePt t="16094" x="7307263" y="3705225"/>
          <p14:tracePt t="16102" x="7315200" y="3705225"/>
          <p14:tracePt t="16110" x="7323138" y="3697288"/>
          <p14:tracePt t="16118" x="7323138" y="3687763"/>
          <p14:tracePt t="16126" x="7332663" y="3679825"/>
          <p14:tracePt t="16134" x="7340600" y="3671888"/>
          <p14:tracePt t="16142" x="7348538" y="3654425"/>
          <p14:tracePt t="16148" x="7358063" y="3629025"/>
          <p14:tracePt t="16158" x="7358063" y="3603625"/>
          <p14:tracePt t="16164" x="7358063" y="3568700"/>
          <p14:tracePt t="16173" x="7358063" y="3527425"/>
          <p14:tracePt t="16212" x="7340600" y="3390900"/>
          <p14:tracePt t="16218" x="7332663" y="3365500"/>
          <p14:tracePt t="16226" x="7323138" y="3355975"/>
          <p14:tracePt t="16234" x="7315200" y="3330575"/>
          <p14:tracePt t="16242" x="7307263" y="3322638"/>
          <p14:tracePt t="16250" x="7297738" y="3305175"/>
          <p14:tracePt t="16258" x="7281863" y="3279775"/>
          <p14:tracePt t="16266" x="7256463" y="3254375"/>
          <p14:tracePt t="16275" x="7229475" y="3228975"/>
          <p14:tracePt t="16282" x="7204075" y="3203575"/>
          <p14:tracePt t="16290" x="7178675" y="3178175"/>
          <p14:tracePt t="16298" x="7145338" y="3152775"/>
          <p14:tracePt t="16307" x="7112000" y="3127375"/>
          <p14:tracePt t="16312" x="7085013" y="3101975"/>
          <p14:tracePt t="16320" x="7059613" y="3076575"/>
          <p14:tracePt t="16328" x="7034213" y="3059113"/>
          <p14:tracePt t="16336" x="7008813" y="3041650"/>
          <p14:tracePt t="16344" x="6983413" y="3033713"/>
          <p14:tracePt t="16352" x="6967538" y="3025775"/>
          <p14:tracePt t="16361" x="6942138" y="3016250"/>
          <p14:tracePt t="16368" x="6915150" y="3016250"/>
          <p14:tracePt t="16376" x="6881813" y="3008313"/>
          <p14:tracePt t="16382" x="6838950" y="3000375"/>
          <p14:tracePt t="16392" x="6797675" y="3000375"/>
          <p14:tracePt t="16398" x="6737350" y="2982913"/>
          <p14:tracePt t="16407" x="6678613" y="2974975"/>
          <p14:tracePt t="16414" x="6635750" y="2974975"/>
          <p14:tracePt t="16423" x="6584950" y="2974975"/>
          <p14:tracePt t="16430" x="6524625" y="2974975"/>
          <p14:tracePt t="16439" x="6483350" y="2982913"/>
          <p14:tracePt t="16445" x="6423025" y="3008313"/>
          <p14:tracePt t="16455" x="6372225" y="3016250"/>
          <p14:tracePt t="16459" x="6329363" y="3033713"/>
          <p14:tracePt t="16467" x="6278563" y="3051175"/>
          <p14:tracePt t="16475" x="6227763" y="3084513"/>
          <p14:tracePt t="16484" x="6167438" y="3119438"/>
          <p14:tracePt t="16494" x="6091238" y="3144838"/>
          <p14:tracePt t="16500" x="6015038" y="3178175"/>
          <p14:tracePt t="16509" x="5956300" y="3211513"/>
          <p14:tracePt t="16516" x="5888038" y="3228975"/>
          <p14:tracePt t="16525" x="5853113" y="3246438"/>
          <p14:tracePt t="16532" x="5819775" y="3271838"/>
          <p14:tracePt t="16541" x="5794375" y="3279775"/>
          <p14:tracePt t="16546" x="5776913" y="3297238"/>
          <p14:tracePt t="16557" x="5751513" y="3314700"/>
          <p14:tracePt t="16562" x="5735638" y="3330575"/>
          <p14:tracePt t="16570" x="5718175" y="3355975"/>
          <p14:tracePt t="16578" x="5700713" y="3365500"/>
          <p14:tracePt t="16586" x="5692775" y="3390900"/>
          <p14:tracePt t="16594" x="5683250" y="3424238"/>
          <p14:tracePt t="16602" x="5675313" y="3449638"/>
          <p14:tracePt t="16610" x="5667375" y="3484563"/>
          <p14:tracePt t="16618" x="5657850" y="3527425"/>
          <p14:tracePt t="16626" x="5649913" y="3560763"/>
          <p14:tracePt t="16632" x="5641975" y="3603625"/>
          <p14:tracePt t="16640" x="5624513" y="3662363"/>
          <p14:tracePt t="16648" x="5624513" y="3722688"/>
          <p14:tracePt t="16657" x="5624513" y="3781425"/>
          <p14:tracePt t="16664" x="5632450" y="3841750"/>
          <p14:tracePt t="16675" x="5641975" y="3900488"/>
          <p14:tracePt t="16680" x="5649913" y="3960813"/>
          <p14:tracePt t="16690" x="5657850" y="4002088"/>
          <p14:tracePt t="16696" x="5667375" y="4027488"/>
          <p14:tracePt t="16706" x="5675313" y="4052888"/>
          <p14:tracePt t="16712" x="5675313" y="4062413"/>
          <p14:tracePt t="16718" x="5683250" y="4062413"/>
          <p14:tracePt t="16726" x="5692775" y="4070350"/>
          <p14:tracePt t="16734" x="5692775" y="4079875"/>
          <p14:tracePt t="16741" x="5700713" y="4079875"/>
          <p14:tracePt t="16750" x="5708650" y="4087813"/>
          <p14:tracePt t="16758" x="5718175" y="4105275"/>
          <p14:tracePt t="16766" x="5743575" y="4121150"/>
          <p14:tracePt t="16774" x="5761038" y="4138613"/>
          <p14:tracePt t="16791" x="5768975" y="4146550"/>
          <p14:tracePt t="16868" x="5776913" y="4146550"/>
          <p14:tracePt t="16914" x="5776913" y="4156075"/>
          <p14:tracePt t="16930" x="5786438" y="4156075"/>
          <p14:tracePt t="16938" x="5802313" y="4164013"/>
          <p14:tracePt t="16945" x="5819775" y="4164013"/>
          <p14:tracePt t="16955" x="5853113" y="4164013"/>
          <p14:tracePt t="16960" x="5888038" y="4156075"/>
          <p14:tracePt t="16968" x="5946775" y="4130675"/>
          <p14:tracePt t="16975" x="6015038" y="4113213"/>
          <p14:tracePt t="16984" x="6075363" y="4079875"/>
          <p14:tracePt t="16992" x="6134100" y="4062413"/>
          <p14:tracePt t="17000" x="6210300" y="4037013"/>
          <p14:tracePt t="17007" x="6270625" y="4019550"/>
          <p14:tracePt t="17015" x="6321425" y="4002088"/>
          <p14:tracePt t="17024" x="6354763" y="3994150"/>
          <p14:tracePt t="17032" x="6372225" y="3986213"/>
          <p14:tracePt t="17040" x="6389688" y="3976688"/>
          <p14:tracePt t="17046" x="6397625" y="3968750"/>
          <p14:tracePt t="17290" x="6397625" y="3960813"/>
          <p14:tracePt t="17296" x="6372225" y="3960813"/>
          <p14:tracePt t="17305" x="6346825" y="3951288"/>
          <p14:tracePt t="17312" x="6311900" y="3943350"/>
          <p14:tracePt t="17322" x="6278563" y="3935413"/>
          <p14:tracePt t="17329" x="6253163" y="3925888"/>
          <p14:tracePt t="17336" x="6219825" y="3917950"/>
          <p14:tracePt t="17344" x="6202363" y="3908425"/>
          <p14:tracePt t="17352" x="6176963" y="3908425"/>
          <p14:tracePt t="17360" x="6151563" y="3900488"/>
          <p14:tracePt t="17368" x="6126163" y="3892550"/>
          <p14:tracePt t="17376" x="6100763" y="3883025"/>
          <p14:tracePt t="17382" x="6065838" y="3875088"/>
          <p14:tracePt t="17390" x="6015038" y="3857625"/>
          <p14:tracePt t="17398" x="5956300" y="3824288"/>
          <p14:tracePt t="17406" x="5888038" y="3790950"/>
          <p14:tracePt t="17415" x="5811838" y="3748088"/>
          <p14:tracePt t="17424" x="5735638" y="3713163"/>
          <p14:tracePt t="17430" x="5675313" y="3671888"/>
          <p14:tracePt t="17439" x="5632450" y="3646488"/>
          <p14:tracePt t="17445" x="5599113" y="3619500"/>
          <p14:tracePt t="17455" x="5573713" y="3594100"/>
          <p14:tracePt t="17461" x="5565775" y="3578225"/>
          <p14:tracePt t="17475" x="5556250" y="3568700"/>
          <p14:tracePt t="17483" x="5556250" y="3560763"/>
          <p14:tracePt t="17508" x="5556250" y="3543300"/>
          <p14:tracePt t="17516" x="5556250" y="3527425"/>
          <p14:tracePt t="17525" x="5556250" y="3509963"/>
          <p14:tracePt t="17532" x="5556250" y="3475038"/>
          <p14:tracePt t="17541" x="5556250" y="3416300"/>
          <p14:tracePt t="17548" x="5556250" y="3365500"/>
          <p14:tracePt t="17556" x="5556250" y="3305175"/>
          <p14:tracePt t="17562" x="5548313" y="3271838"/>
          <p14:tracePt t="17572" x="5548313" y="3238500"/>
          <p14:tracePt t="17578" x="5548313" y="3221038"/>
          <p14:tracePt t="17586" x="5548313" y="3195638"/>
          <p14:tracePt t="17594" x="5548313" y="3170238"/>
          <p14:tracePt t="17602" x="5548313" y="3152775"/>
          <p14:tracePt t="17610" x="5548313" y="3135313"/>
          <p14:tracePt t="17618" x="5556250" y="3119438"/>
          <p14:tracePt t="17632" x="5556250" y="3109913"/>
          <p14:tracePt t="17641" x="5565775" y="3101975"/>
          <p14:tracePt t="17658" x="5565775" y="3094038"/>
          <p14:tracePt t="17706" x="5573713" y="3094038"/>
          <p14:tracePt t="17709" x="5573713" y="3076575"/>
          <p14:tracePt t="17718" x="5573713" y="3051175"/>
          <p14:tracePt t="17726" x="5548313" y="3033713"/>
          <p14:tracePt t="17734" x="5522913" y="3008313"/>
          <p14:tracePt t="17742" x="5487988" y="2974975"/>
          <p14:tracePt t="17750" x="5462588" y="2965450"/>
          <p14:tracePt t="17758" x="5429250" y="2965450"/>
          <p14:tracePt t="17766" x="5421313" y="2965450"/>
          <p14:tracePt t="17774" x="5411788" y="2965450"/>
          <p14:tracePt t="17781" x="5403850" y="2965450"/>
          <p14:tracePt t="17790" x="5394325" y="2965450"/>
          <p14:tracePt t="17812" x="5386388" y="2965450"/>
          <p14:tracePt t="17822" x="5378450" y="2965450"/>
          <p14:tracePt t="17828" x="5368925" y="2974975"/>
          <p14:tracePt t="17836" x="5343525" y="3000375"/>
          <p14:tracePt t="17844" x="5327650" y="3016250"/>
          <p14:tracePt t="17852" x="5302250" y="3041650"/>
          <p14:tracePt t="17860" x="5276850" y="3084513"/>
          <p14:tracePt t="17868" x="5249863" y="3109913"/>
          <p14:tracePt t="17874" x="5224463" y="3144838"/>
          <p14:tracePt t="17882" x="5199063" y="3178175"/>
          <p14:tracePt t="17890" x="5165725" y="3221038"/>
          <p14:tracePt t="17898" x="5157788" y="3238500"/>
          <p14:tracePt t="17908" x="5140325" y="3263900"/>
          <p14:tracePt t="17914" x="5140325" y="3297238"/>
          <p14:tracePt t="17923" x="5132388" y="3322638"/>
          <p14:tracePt t="17930" x="5122863" y="3355975"/>
          <p14:tracePt t="17939" x="5122863" y="3382963"/>
          <p14:tracePt t="17958" x="5122863" y="3441700"/>
          <p14:tracePt t="17960" x="5122863" y="3459163"/>
          <p14:tracePt t="17968" x="5122863" y="3475038"/>
          <p14:tracePt t="17976" x="5122863" y="3502025"/>
          <p14:tracePt t="17984" x="5122863" y="3517900"/>
          <p14:tracePt t="17992" x="5122863" y="3535363"/>
          <p14:tracePt t="18000" x="5122863" y="3560763"/>
          <p14:tracePt t="18008" x="5132388" y="3568700"/>
          <p14:tracePt t="18016" x="5140325" y="3578225"/>
          <p14:tracePt t="18024" x="5148263" y="3594100"/>
          <p14:tracePt t="18032" x="5157788" y="3594100"/>
          <p14:tracePt t="18039" x="5157788" y="3603625"/>
          <p14:tracePt t="18046" x="5165725" y="3611563"/>
          <p14:tracePt t="18056" x="5173663" y="3619500"/>
          <p14:tracePt t="18071" x="5183188" y="3619500"/>
          <p14:tracePt t="18078" x="5191125" y="3619500"/>
          <p14:tracePt t="18088" x="5199063" y="3619500"/>
          <p14:tracePt t="18118" x="5208588" y="3619500"/>
          <p14:tracePt t="18124" x="5216525" y="3619500"/>
          <p14:tracePt t="18132" x="5233988" y="3611563"/>
          <p14:tracePt t="18141" x="5249863" y="3603625"/>
          <p14:tracePt t="18148" x="5259388" y="3594100"/>
          <p14:tracePt t="18164" x="5267325" y="3586163"/>
          <p14:tracePt t="18174" x="5276850" y="3578225"/>
          <p14:tracePt t="18180" x="5276850" y="3568700"/>
          <p14:tracePt t="18190" x="5284788" y="3568700"/>
          <p14:tracePt t="18196" x="5292725" y="3560763"/>
          <p14:tracePt t="18205" x="5302250" y="3543300"/>
          <p14:tracePt t="18210" x="5302250" y="3527425"/>
          <p14:tracePt t="18218" x="5302250" y="3502025"/>
          <p14:tracePt t="18226" x="5302250" y="3475038"/>
          <p14:tracePt t="18234" x="5302250" y="3459163"/>
          <p14:tracePt t="18242" x="5302250" y="3433763"/>
          <p14:tracePt t="18250" x="5292725" y="3416300"/>
          <p14:tracePt t="18258" x="5284788" y="3416300"/>
          <p14:tracePt t="18266" x="5276850" y="3408363"/>
          <p14:tracePt t="18320" x="5276850" y="3398838"/>
          <p14:tracePt t="18382" x="5259388" y="3398838"/>
          <p14:tracePt t="18390" x="5241925" y="3408363"/>
          <p14:tracePt t="18398" x="5241925" y="3416300"/>
          <p14:tracePt t="18406" x="5233988" y="3416300"/>
          <p14:tracePt t="18414" x="5216525" y="3424238"/>
          <p14:tracePt t="18439" x="5157788" y="3475038"/>
          <p14:tracePt t="18445" x="5132388" y="3484563"/>
          <p14:tracePt t="18451" x="5106988" y="3509963"/>
          <p14:tracePt t="18459" x="5080000" y="3535363"/>
          <p14:tracePt t="18467" x="5064125" y="3560763"/>
          <p14:tracePt t="18475" x="5038725" y="3586163"/>
          <p14:tracePt t="18483" x="5013325" y="3611563"/>
          <p14:tracePt t="18492" x="4995863" y="3619500"/>
          <p14:tracePt t="18500" x="4987925" y="3619500"/>
          <p14:tracePt t="18508" x="4987925" y="3629025"/>
          <p14:tracePt t="18578" x="4978400" y="3629025"/>
          <p14:tracePt t="18594" x="4970463" y="3619500"/>
          <p14:tracePt t="18602" x="4962525" y="3586163"/>
          <p14:tracePt t="18610" x="4962525" y="3578225"/>
          <p14:tracePt t="18616" x="4953000" y="3578225"/>
          <p14:tracePt t="18632" x="4953000" y="3568700"/>
          <p14:tracePt t="18641" x="4953000" y="3560763"/>
          <p14:tracePt t="18672" x="4962525" y="3560763"/>
          <p14:tracePt t="18680" x="4962525" y="3552825"/>
          <p14:tracePt t="18696" x="4970463" y="3543300"/>
          <p14:tracePt t="18882" x="4970463" y="3552825"/>
          <p14:tracePt t="18890" x="4970463" y="3568700"/>
          <p14:tracePt t="18898" x="4962525" y="3586163"/>
          <p14:tracePt t="18906" x="4953000" y="3603625"/>
          <p14:tracePt t="18914" x="4945063" y="3611563"/>
          <p14:tracePt t="18923" x="4935538" y="3619500"/>
          <p14:tracePt t="18930" x="4935538" y="3636963"/>
          <p14:tracePt t="18938" x="4927600" y="3636963"/>
          <p14:tracePt t="18946" x="4919663" y="3654425"/>
          <p14:tracePt t="18956" x="4910138" y="3671888"/>
          <p14:tracePt t="18967" x="4910138" y="3679825"/>
          <p14:tracePt t="18975" x="4902200" y="3687763"/>
          <p14:tracePt t="18984" x="4894263" y="3687763"/>
          <p14:tracePt t="18991" x="4894263" y="3697288"/>
          <p14:tracePt t="19000" x="4894263" y="3705225"/>
          <p14:tracePt t="19070" x="4894263" y="3713163"/>
          <p14:tracePt t="19086" x="4894263" y="3722688"/>
          <p14:tracePt t="19094" x="4894263" y="3738563"/>
          <p14:tracePt t="19110" x="4894263" y="3748088"/>
          <p14:tracePt t="19116" x="4884738" y="3756025"/>
          <p14:tracePt t="19124" x="4884738" y="3763963"/>
          <p14:tracePt t="19274" x="4876800" y="3763963"/>
          <p14:tracePt t="19282" x="4868863" y="3756025"/>
          <p14:tracePt t="19289" x="4833938" y="3722688"/>
          <p14:tracePt t="19296" x="4757738" y="3679825"/>
          <p14:tracePt t="19305" x="4689475" y="3636963"/>
          <p14:tracePt t="19312" x="4595813" y="3560763"/>
          <p14:tracePt t="19321" x="4529138" y="3492500"/>
          <p14:tracePt t="19328" x="4468813" y="3424238"/>
          <p14:tracePt t="19337" x="4425950" y="3355975"/>
          <p14:tracePt t="19344" x="4392613" y="3322638"/>
          <p14:tracePt t="19353" x="4384675" y="3289300"/>
          <p14:tracePt t="19371" x="4384675" y="3279775"/>
          <p14:tracePt t="19451" x="4384675" y="3271838"/>
          <p14:tracePt t="19459" x="4400550" y="3271838"/>
          <p14:tracePt t="19468" x="4410075" y="3271838"/>
          <p14:tracePt t="19475" x="4418013" y="3263900"/>
          <p14:tracePt t="19484" x="4425950" y="3263900"/>
          <p14:tracePt t="19491" x="4451350" y="3263900"/>
          <p14:tracePt t="19500" x="4476750" y="3263900"/>
          <p14:tracePt t="19508" x="4494213" y="3263900"/>
          <p14:tracePt t="19516" x="4529138" y="3263900"/>
          <p14:tracePt t="19524" x="4554538" y="3263900"/>
          <p14:tracePt t="19531" x="4562475" y="3263900"/>
          <p14:tracePt t="19538" x="4570413" y="3263900"/>
          <p14:tracePt t="19546" x="4587875" y="3263900"/>
          <p14:tracePt t="19578" x="4595813" y="3263900"/>
          <p14:tracePt t="19812" x="4595813" y="3289300"/>
          <p14:tracePt t="19821" x="4587875" y="3305175"/>
          <p14:tracePt t="19828" x="4570413" y="3330575"/>
          <p14:tracePt t="19837" x="4562475" y="3365500"/>
          <p14:tracePt t="19844" x="4554538" y="3390900"/>
          <p14:tracePt t="19853" x="4529138" y="3416300"/>
          <p14:tracePt t="19860" x="4511675" y="3433763"/>
          <p14:tracePt t="19866" x="4486275" y="3459163"/>
          <p14:tracePt t="19874" x="4460875" y="3484563"/>
          <p14:tracePt t="19882" x="4443413" y="3509963"/>
          <p14:tracePt t="19891" x="4425950" y="3535363"/>
          <p14:tracePt t="19898" x="4400550" y="3560763"/>
          <p14:tracePt t="19906" x="4392613" y="3578225"/>
          <p14:tracePt t="19914" x="4375150" y="3594100"/>
          <p14:tracePt t="19922" x="4367213" y="3611563"/>
          <p14:tracePt t="19930" x="4359275" y="3619500"/>
          <p14:tracePt t="19945" x="4349750" y="3636963"/>
          <p14:tracePt t="19952" x="4332288" y="3654425"/>
          <p14:tracePt t="19959" x="4324350" y="3662363"/>
          <p14:tracePt t="19970" x="4306888" y="3679825"/>
          <p14:tracePt t="19976" x="4298950" y="3697288"/>
          <p14:tracePt t="19984" x="4281488" y="3722688"/>
          <p14:tracePt t="19992" x="4273550" y="3748088"/>
          <p14:tracePt t="19999" x="4256088" y="3748088"/>
          <p14:tracePt t="20008" x="4248150" y="3763963"/>
          <p14:tracePt t="20015" x="4240213" y="3781425"/>
          <p14:tracePt t="20024" x="4240213" y="3790950"/>
          <p14:tracePt t="20031" x="4230688" y="3798888"/>
          <p14:tracePt t="20038" x="4222750" y="3806825"/>
          <p14:tracePt t="20045" x="4222750" y="3816350"/>
          <p14:tracePt t="20054" x="4214813" y="3816350"/>
          <p14:tracePt t="20062" x="4214813" y="3824288"/>
          <p14:tracePt t="20071" x="4205288" y="3832225"/>
          <p14:tracePt t="20087" x="4197350" y="3849688"/>
          <p14:tracePt t="20094" x="4197350" y="3857625"/>
          <p14:tracePt t="20103" x="4187825" y="3857625"/>
          <p14:tracePt t="20109" x="4187825" y="3867150"/>
          <p14:tracePt t="20116" x="4179888" y="3875088"/>
          <p14:tracePt t="20124" x="4171950" y="3875088"/>
          <p14:tracePt t="20139" x="4171950" y="3883025"/>
          <p14:tracePt t="20242" x="4154488" y="3883025"/>
          <p14:tracePt t="20250" x="4146550" y="3883025"/>
          <p14:tracePt t="20406" x="4154488" y="3892550"/>
          <p14:tracePt t="20414" x="4162425" y="3900488"/>
          <p14:tracePt t="20430" x="4162425" y="3908425"/>
          <p14:tracePt t="20438" x="4171950" y="3917950"/>
          <p14:tracePt t="20445" x="4179888" y="3917950"/>
          <p14:tracePt t="20453" x="4179888" y="3925888"/>
          <p14:tracePt t="20459" x="4179888" y="3935413"/>
          <p14:tracePt t="20469" x="4179888" y="3943350"/>
          <p14:tracePt t="20485" x="4187825" y="3951288"/>
          <p14:tracePt t="21475" x="4187825" y="3960813"/>
          <p14:tracePt t="21540" x="4187825" y="3976688"/>
          <p14:tracePt t="21546" x="4187825" y="4002088"/>
          <p14:tracePt t="21553" x="4187825" y="4027488"/>
          <p14:tracePt t="21562" x="4197350" y="4062413"/>
          <p14:tracePt t="21570" x="4205288" y="4113213"/>
          <p14:tracePt t="21578" x="4214813" y="4171950"/>
          <p14:tracePt t="21587" x="4230688" y="4232275"/>
          <p14:tracePt t="21594" x="4256088" y="4308475"/>
          <p14:tracePt t="21604" x="4291013" y="4410075"/>
          <p14:tracePt t="21610" x="4349750" y="4513263"/>
          <p14:tracePt t="21619" x="4410075" y="4614863"/>
          <p14:tracePt t="21626" x="4468813" y="4724400"/>
          <p14:tracePt t="21632" x="4529138" y="4827588"/>
          <p14:tracePt t="21640" x="4595813" y="4946650"/>
          <p14:tracePt t="21648" x="4699000" y="5081588"/>
          <p14:tracePt t="21656" x="4800600" y="5208588"/>
          <p14:tracePt t="21664" x="4910138" y="5362575"/>
          <p14:tracePt t="21672" x="5013325" y="5464175"/>
          <p14:tracePt t="21680" x="5114925" y="5591175"/>
          <p14:tracePt t="21688" x="5224463" y="5694363"/>
          <p14:tracePt t="21696" x="5327650" y="5803900"/>
          <p14:tracePt t="21704" x="5446713" y="5889625"/>
          <p14:tracePt t="21710" x="5565775" y="5957888"/>
          <p14:tracePt t="21719" x="5683250" y="6016625"/>
          <p14:tracePt t="21726" x="5802313" y="6067425"/>
          <p14:tracePt t="21735" x="5921375" y="6102350"/>
          <p14:tracePt t="21742" x="6057900" y="6135688"/>
          <p14:tracePt t="21751" x="6194425" y="6161088"/>
          <p14:tracePt t="21758" x="6321425" y="6186488"/>
          <p14:tracePt t="21768" x="6456363" y="6194425"/>
          <p14:tracePt t="21774" x="6618288" y="6203950"/>
          <p14:tracePt t="21782" x="6754813" y="6203950"/>
          <p14:tracePt t="21788" x="6907213" y="6221413"/>
          <p14:tracePt t="21796" x="7069138" y="6221413"/>
          <p14:tracePt t="21804" x="7221538" y="6211888"/>
          <p14:tracePt t="21812" x="7366000" y="6178550"/>
          <p14:tracePt t="21820" x="7477125" y="6153150"/>
          <p14:tracePt t="21828" x="7578725" y="6143625"/>
          <p14:tracePt t="21837" x="7662863" y="6127750"/>
          <p14:tracePt t="21844" x="7740650" y="6102350"/>
          <p14:tracePt t="21853" x="7799388" y="6092825"/>
          <p14:tracePt t="21860" x="7832725" y="6076950"/>
          <p14:tracePt t="21867" x="7867650" y="6067425"/>
          <p14:tracePt t="21874" x="7893050" y="6049963"/>
          <p14:tracePt t="21882" x="7918450" y="6042025"/>
          <p14:tracePt t="21890" x="7943850" y="6024563"/>
          <p14:tracePt t="21898" x="7961313" y="6016625"/>
          <p14:tracePt t="21906" x="7986713" y="5991225"/>
          <p14:tracePt t="21914" x="8012113" y="5991225"/>
          <p14:tracePt t="21922" x="8037513" y="5965825"/>
          <p14:tracePt t="21930" x="8062913" y="5948363"/>
          <p14:tracePt t="21938" x="8096250" y="5922963"/>
          <p14:tracePt t="21954" x="8181975" y="5864225"/>
          <p14:tracePt t="21960" x="8232775" y="5829300"/>
          <p14:tracePt t="21969" x="8291513" y="5803900"/>
          <p14:tracePt t="21976" x="8359775" y="5770563"/>
          <p14:tracePt t="21986" x="8394700" y="5753100"/>
          <p14:tracePt t="21992" x="8428038" y="5735638"/>
          <p14:tracePt t="22001" x="8453438" y="5727700"/>
          <p14:tracePt t="22008" x="8453438" y="5719763"/>
          <p14:tracePt t="22018" x="8462963" y="5719763"/>
          <p14:tracePt t="22024" x="8470900" y="5694363"/>
          <p14:tracePt t="22032" x="8488363" y="5668963"/>
          <p14:tracePt t="22037" x="8496300" y="5651500"/>
          <p14:tracePt t="22046" x="8496300" y="5626100"/>
          <p14:tracePt t="22054" x="8496300" y="5591175"/>
          <p14:tracePt t="22062" x="8496300" y="5557838"/>
          <p14:tracePt t="22069" x="8496300" y="5532438"/>
          <p14:tracePt t="22078" x="8496300" y="5507038"/>
          <p14:tracePt t="22086" x="8496300" y="5481638"/>
          <p14:tracePt t="22094" x="8496300" y="5464175"/>
          <p14:tracePt t="22102" x="8496300" y="5438775"/>
          <p14:tracePt t="22110" x="8488363" y="5413375"/>
          <p14:tracePt t="22119" x="8478838" y="5380038"/>
          <p14:tracePt t="22124" x="8470900" y="5353050"/>
          <p14:tracePt t="22132" x="8470900" y="5337175"/>
          <p14:tracePt t="22139" x="8462963" y="5311775"/>
          <p14:tracePt t="22148" x="8453438" y="5276850"/>
          <p14:tracePt t="22156" x="8453438" y="5243513"/>
          <p14:tracePt t="22164" x="8453438" y="5226050"/>
          <p14:tracePt t="22172" x="8445500" y="5192713"/>
          <p14:tracePt t="22180" x="8445500" y="5167313"/>
          <p14:tracePt t="22188" x="8445500" y="5149850"/>
          <p14:tracePt t="22196" x="8435975" y="5132388"/>
          <p14:tracePt t="22204" x="8435975" y="5124450"/>
          <p14:tracePt t="22219" x="8428038" y="5116513"/>
          <p14:tracePt t="22226" x="8428038" y="5106988"/>
          <p14:tracePt t="22235" x="8428038" y="5099050"/>
          <p14:tracePt t="22251" x="8428038" y="5091113"/>
          <p14:tracePt t="22258" x="8428038" y="5081588"/>
          <p14:tracePt t="22274" x="8428038" y="5073650"/>
          <p14:tracePt t="22284" x="8428038" y="5064125"/>
          <p14:tracePt t="22288" x="8428038" y="5056188"/>
          <p14:tracePt t="22296" x="8420100" y="5038725"/>
          <p14:tracePt t="22304" x="8420100" y="5013325"/>
          <p14:tracePt t="22312" x="8410575" y="4997450"/>
          <p14:tracePt t="22320" x="8410575" y="4972050"/>
          <p14:tracePt t="22328" x="8410575" y="4946650"/>
          <p14:tracePt t="22336" x="8410575" y="4929188"/>
          <p14:tracePt t="22344" x="8410575" y="4903788"/>
          <p14:tracePt t="22352" x="8410575" y="4886325"/>
          <p14:tracePt t="22375" x="8402638" y="4852988"/>
          <p14:tracePt t="22390" x="8402638" y="4843463"/>
          <p14:tracePt t="22398" x="8394700" y="4835525"/>
          <p14:tracePt t="22406" x="8394700" y="4827588"/>
          <p14:tracePt t="22414" x="8394700" y="4818063"/>
          <p14:tracePt t="22422" x="8394700" y="4802188"/>
          <p14:tracePt t="22430" x="8394700" y="4792663"/>
          <p14:tracePt t="22437" x="8394700" y="4767263"/>
          <p14:tracePt t="22445" x="8402638" y="4741863"/>
          <p14:tracePt t="22452" x="8402638" y="4724400"/>
          <p14:tracePt t="22459" x="8402638" y="4699000"/>
          <p14:tracePt t="22468" x="8402638" y="4691063"/>
          <p14:tracePt t="22475" x="8402638" y="4683125"/>
          <p14:tracePt t="22486" x="8402638" y="4673600"/>
          <p14:tracePt t="22491" x="8402638" y="4665663"/>
          <p14:tracePt t="22594" x="8410575" y="4665663"/>
          <p14:tracePt t="22603" x="8420100" y="4673600"/>
          <p14:tracePt t="22610" x="8428038" y="4741863"/>
          <p14:tracePt t="22617" x="8445500" y="4827588"/>
          <p14:tracePt t="22624" x="8470900" y="4911725"/>
          <p14:tracePt t="22634" x="8496300" y="5005388"/>
          <p14:tracePt t="22640" x="8521700" y="5081588"/>
          <p14:tracePt t="22648" x="8572500" y="5157788"/>
          <p14:tracePt t="22656" x="8605838" y="5243513"/>
          <p14:tracePt t="22664" x="8632825" y="5294313"/>
          <p14:tracePt t="22672" x="8666163" y="5362575"/>
          <p14:tracePt t="22680" x="8691563" y="5395913"/>
          <p14:tracePt t="22688" x="8699500" y="5421313"/>
          <p14:tracePt t="22696" x="8709025" y="5430838"/>
          <p14:tracePt t="22703" x="8716963" y="5438775"/>
          <p14:tracePt t="22796" x="8724900" y="5421313"/>
          <p14:tracePt t="22804" x="8742363" y="5395913"/>
          <p14:tracePt t="22812" x="8759825" y="5362575"/>
          <p14:tracePt t="22820" x="8777288" y="5327650"/>
          <p14:tracePt t="22828" x="8785225" y="5302250"/>
          <p14:tracePt t="22836" x="8802688" y="5276850"/>
          <p14:tracePt t="22844" x="8810625" y="5260975"/>
          <p14:tracePt t="22852" x="8828088" y="5235575"/>
          <p14:tracePt t="22860" x="8843963" y="5208588"/>
          <p14:tracePt t="22868" x="8861425" y="5192713"/>
          <p14:tracePt t="22874" x="8886825" y="5167313"/>
          <p14:tracePt t="22883" x="8912225" y="5141913"/>
          <p14:tracePt t="22889" x="8947150" y="5116513"/>
          <p14:tracePt t="22898" x="8988425" y="5081588"/>
          <p14:tracePt t="22906" x="9039225" y="5038725"/>
          <p14:tracePt t="22914" x="9099550" y="4997450"/>
          <p14:tracePt t="22921" x="9167813" y="4962525"/>
          <p14:tracePt t="22929" x="9226550" y="4946650"/>
          <p14:tracePt t="22938" x="9302750" y="4911725"/>
          <p14:tracePt t="22952" x="9380538" y="4878388"/>
          <p14:tracePt t="22954" x="9456738" y="4852988"/>
          <p14:tracePt t="22960" x="9515475" y="4843463"/>
          <p14:tracePt t="22969" x="9575800" y="4835525"/>
          <p14:tracePt t="22976" x="9634538" y="4827588"/>
          <p14:tracePt t="22984" x="9694863" y="4818063"/>
          <p14:tracePt t="22992" x="9736138" y="4810125"/>
          <p14:tracePt t="23002" x="9779000" y="4802188"/>
          <p14:tracePt t="23008" x="9829800" y="4775200"/>
          <p14:tracePt t="23016" x="9864725" y="4767263"/>
          <p14:tracePt t="23024" x="9898063" y="4749800"/>
          <p14:tracePt t="23033" x="9931400" y="4733925"/>
          <p14:tracePt t="23038" x="9966325" y="4716463"/>
          <p14:tracePt t="23046" x="9999663" y="4699000"/>
          <p14:tracePt t="23053" x="10042525" y="4673600"/>
          <p14:tracePt t="23062" x="10093325" y="4640263"/>
          <p14:tracePt t="23069" x="10126663" y="4605338"/>
          <p14:tracePt t="23078" x="10179050" y="4564063"/>
          <p14:tracePt t="23085" x="10220325" y="4529138"/>
          <p14:tracePt t="23094" x="10255250" y="4486275"/>
          <p14:tracePt t="23102" x="10298113" y="4419600"/>
          <p14:tracePt t="23111" x="10348913" y="4333875"/>
          <p14:tracePt t="23117" x="10382250" y="4240213"/>
          <p14:tracePt t="23124" x="10415588" y="4138613"/>
          <p14:tracePt t="23133" x="10450513" y="4037013"/>
          <p14:tracePt t="23139" x="10483850" y="3935413"/>
          <p14:tracePt t="23149" x="10518775" y="3816350"/>
          <p14:tracePt t="23156" x="10552113" y="3713163"/>
          <p14:tracePt t="23164" x="10569575" y="3611563"/>
          <p14:tracePt t="23172" x="10594975" y="3527425"/>
          <p14:tracePt t="23180" x="10602913" y="3424238"/>
          <p14:tracePt t="23188" x="10602913" y="3330575"/>
          <p14:tracePt t="23196" x="10602913" y="3228975"/>
          <p14:tracePt t="23202" x="10602913" y="3144838"/>
          <p14:tracePt t="23210" x="10602913" y="3059113"/>
          <p14:tracePt t="23218" x="10594975" y="2982913"/>
          <p14:tracePt t="23226" x="10585450" y="2906713"/>
          <p14:tracePt t="23234" x="10569575" y="2838450"/>
          <p14:tracePt t="23242" x="10560050" y="2778125"/>
          <p14:tracePt t="23250" x="10560050" y="2719388"/>
          <p14:tracePt t="23258" x="10552113" y="2660650"/>
          <p14:tracePt t="23267" x="10552113" y="2600325"/>
          <p14:tracePt t="23274" x="10552113" y="2557463"/>
          <p14:tracePt t="23282" x="10552113" y="2516188"/>
          <p14:tracePt t="23288" x="10544175" y="2473325"/>
          <p14:tracePt t="23296" x="10534650" y="2422525"/>
          <p14:tracePt t="23303" x="10526713" y="2362200"/>
          <p14:tracePt t="23312" x="10526713" y="2319338"/>
          <p14:tracePt t="23319" x="10526713" y="2286000"/>
          <p14:tracePt t="23328" x="10526713" y="2252663"/>
          <p14:tracePt t="23336" x="10526713" y="2235200"/>
          <p14:tracePt t="23344" x="10526713" y="2209800"/>
          <p14:tracePt t="23352" x="10526713" y="2192338"/>
          <p14:tracePt t="23360" x="10534650" y="2192338"/>
          <p14:tracePt t="23369" x="10544175" y="2184400"/>
          <p14:tracePt t="23374" x="10552113" y="2174875"/>
          <p14:tracePt t="23382" x="10569575" y="2166938"/>
          <p14:tracePt t="23390" x="10594975" y="2159000"/>
          <p14:tracePt t="23400" x="10628313" y="2159000"/>
          <p14:tracePt t="23406" x="10653713" y="2159000"/>
          <p14:tracePt t="23414" x="10714038" y="2159000"/>
          <p14:tracePt t="23422" x="10772775" y="2192338"/>
          <p14:tracePt t="23430" x="10866438" y="2227263"/>
          <p14:tracePt t="23438" x="10968038" y="2268538"/>
          <p14:tracePt t="23445" x="11087100" y="2328863"/>
          <p14:tracePt t="23451" x="11206163" y="2405063"/>
          <p14:tracePt t="23459" x="11360150" y="2481263"/>
          <p14:tracePt t="23468" x="11503025" y="2574925"/>
          <p14:tracePt t="23475" x="11622088" y="2643188"/>
          <p14:tracePt t="23485" x="11715750" y="2727325"/>
          <p14:tracePt t="23492" x="11784013" y="2805113"/>
          <p14:tracePt t="23500" x="11826875" y="2863850"/>
          <p14:tracePt t="23508" x="11852275" y="2932113"/>
          <p14:tracePt t="23517" x="11860213" y="2974975"/>
          <p14:tracePt t="23524" x="11877675" y="3033713"/>
          <p14:tracePt t="23533" x="11877675" y="3076575"/>
          <p14:tracePt t="23538" x="11877675" y="3127375"/>
          <p14:tracePt t="23545" x="11877675" y="3178175"/>
          <p14:tracePt t="23554" x="11877675" y="3228975"/>
          <p14:tracePt t="23562" x="11860213" y="3289300"/>
          <p14:tracePt t="23569" x="11852275" y="3348038"/>
          <p14:tracePt t="23579" x="11844338" y="3408363"/>
          <p14:tracePt t="23586" x="11826875" y="3449638"/>
          <p14:tracePt t="23594" x="11801475" y="3527425"/>
          <p14:tracePt t="23603" x="11784013" y="3586163"/>
          <p14:tracePt t="23610" x="11750675" y="3697288"/>
          <p14:tracePt t="23620" x="11715750" y="3781425"/>
          <p14:tracePt t="23624" x="11664950" y="3883025"/>
          <p14:tracePt t="23634" x="11614150" y="4002088"/>
          <p14:tracePt t="23640" x="11537950" y="4138613"/>
          <p14:tracePt t="23650" x="11461750" y="4275138"/>
          <p14:tracePt t="23656" x="11401425" y="4410075"/>
          <p14:tracePt t="23666" x="11342688" y="4538663"/>
          <p14:tracePt t="23671" x="11307763" y="4630738"/>
          <p14:tracePt t="23680" x="11274425" y="4716463"/>
          <p14:tracePt t="23688" x="11256963" y="4775200"/>
          <p14:tracePt t="23696" x="11231563" y="4835525"/>
          <p14:tracePt t="23702" x="11206163" y="4878388"/>
          <p14:tracePt t="23710" x="11188700" y="4911725"/>
          <p14:tracePt t="23719" x="11172825" y="4937125"/>
          <p14:tracePt t="23726" x="11147425" y="4962525"/>
          <p14:tracePt t="23734" x="11122025" y="4972050"/>
          <p14:tracePt t="23742" x="11087100" y="5005388"/>
          <p14:tracePt t="23751" x="11028363" y="5030788"/>
          <p14:tracePt t="23758" x="10934700" y="5064125"/>
          <p14:tracePt t="23767" x="10833100" y="5116513"/>
          <p14:tracePt t="23774" x="10729913" y="5149850"/>
          <p14:tracePt t="23780" x="10602913" y="5192713"/>
          <p14:tracePt t="23788" x="10475913" y="5226050"/>
          <p14:tracePt t="23796" x="10339388" y="5268913"/>
          <p14:tracePt t="23804" x="10237788" y="5302250"/>
          <p14:tracePt t="23812" x="10153650" y="5337175"/>
          <p14:tracePt t="23820" x="10075863" y="5362575"/>
          <p14:tracePt t="23828" x="10009188" y="5395913"/>
          <p14:tracePt t="23836" x="9948863" y="5430838"/>
          <p14:tracePt t="23844" x="9890125" y="5446713"/>
          <p14:tracePt t="23852" x="9829800" y="5456238"/>
          <p14:tracePt t="23860" x="9771063" y="5464175"/>
          <p14:tracePt t="23867" x="9710738" y="5481638"/>
          <p14:tracePt t="23874" x="9626600" y="5481638"/>
          <p14:tracePt t="23883" x="9523413" y="5464175"/>
          <p14:tracePt t="23890" x="9396413" y="5430838"/>
          <p14:tracePt t="23900" x="9226550" y="5380038"/>
          <p14:tracePt t="23906" x="9039225" y="5294313"/>
          <p14:tracePt t="23916" x="8869363" y="5192713"/>
          <p14:tracePt t="23922" x="8759825" y="5132388"/>
          <p14:tracePt t="23930" x="8674100" y="5064125"/>
          <p14:tracePt t="23938" x="8605838" y="4987925"/>
          <p14:tracePt t="23951" x="8539163" y="4919663"/>
          <p14:tracePt t="23953" x="8470900" y="4827588"/>
          <p14:tracePt t="23960" x="8385175" y="4733925"/>
          <p14:tracePt t="23968" x="8318500" y="4630738"/>
          <p14:tracePt t="23976" x="8250238" y="4521200"/>
          <p14:tracePt t="23984" x="8174038" y="4402138"/>
          <p14:tracePt t="23991" x="8131175" y="4300538"/>
          <p14:tracePt t="24000" x="8096250" y="4214813"/>
          <p14:tracePt t="24008" x="8062913" y="4121150"/>
          <p14:tracePt t="24017" x="8037513" y="4019550"/>
          <p14:tracePt t="24024" x="8029575" y="3917950"/>
          <p14:tracePt t="24033" x="8020050" y="3806825"/>
          <p14:tracePt t="24038" x="8020050" y="3679825"/>
          <p14:tracePt t="24046" x="8029575" y="3578225"/>
          <p14:tracePt t="24053" x="8062913" y="3475038"/>
          <p14:tracePt t="24062" x="8096250" y="3390900"/>
          <p14:tracePt t="24070" x="8131175" y="3297238"/>
          <p14:tracePt t="24078" x="8181975" y="3195638"/>
          <p14:tracePt t="24086" x="8224838" y="3094038"/>
          <p14:tracePt t="24093" x="8275638" y="2982913"/>
          <p14:tracePt t="24101" x="8326438" y="2897188"/>
          <p14:tracePt t="24110" x="8385175" y="2830513"/>
          <p14:tracePt t="24118" x="8435975" y="2762250"/>
          <p14:tracePt t="24123" x="8529638" y="2668588"/>
          <p14:tracePt t="24133" x="8623300" y="2600325"/>
          <p14:tracePt t="24140" x="8716963" y="2506663"/>
          <p14:tracePt t="24149" x="8810625" y="2413000"/>
          <p14:tracePt t="24156" x="8904288" y="2336800"/>
          <p14:tracePt t="24166" x="8980488" y="2268538"/>
          <p14:tracePt t="24172" x="9056688" y="2200275"/>
          <p14:tracePt t="24180" x="9124950" y="2159000"/>
          <p14:tracePt t="24188" x="9183688" y="2116138"/>
          <p14:tracePt t="24195" x="9226550" y="2082800"/>
          <p14:tracePt t="24201" x="9261475" y="2065338"/>
          <p14:tracePt t="24210" x="9294813" y="2047875"/>
          <p14:tracePt t="24218" x="9337675" y="2039938"/>
          <p14:tracePt t="24226" x="9413875" y="2030413"/>
          <p14:tracePt t="24234" x="9498013" y="2030413"/>
          <p14:tracePt t="24242" x="9617075" y="2030413"/>
          <p14:tracePt t="24251" x="9745663" y="2065338"/>
          <p14:tracePt t="24258" x="9915525" y="2133600"/>
          <p14:tracePt t="24267" x="10067925" y="2184400"/>
          <p14:tracePt t="24274" x="10237788" y="2235200"/>
          <p14:tracePt t="24282" x="10390188" y="2286000"/>
          <p14:tracePt t="24288" x="10526713" y="2362200"/>
          <p14:tracePt t="24296" x="10645775" y="2447925"/>
          <p14:tracePt t="24304" x="10772775" y="2549525"/>
          <p14:tracePt t="24312" x="10848975" y="2643188"/>
          <p14:tracePt t="24319" x="10909300" y="2727325"/>
          <p14:tracePt t="24328" x="10952163" y="2820988"/>
          <p14:tracePt t="24336" x="10985500" y="2940050"/>
          <p14:tracePt t="24344" x="11028363" y="3067050"/>
          <p14:tracePt t="24352" x="11036300" y="3203575"/>
          <p14:tracePt t="24360" x="11071225" y="3373438"/>
          <p14:tracePt t="24367" x="11096625" y="3502025"/>
          <p14:tracePt t="24374" x="11129963" y="3629025"/>
          <p14:tracePt t="24392" x="11155363" y="3806825"/>
          <p14:tracePt t="24399" x="11163300" y="3867150"/>
          <p14:tracePt t="24406" x="11163300" y="3917950"/>
          <p14:tracePt t="24418" x="11163300" y="3951288"/>
          <p14:tracePt t="24422" x="11163300" y="3994150"/>
          <p14:tracePt t="24430" x="11147425" y="4044950"/>
          <p14:tracePt t="24438" x="11112500" y="4105275"/>
          <p14:tracePt t="24445" x="11061700" y="4171950"/>
          <p14:tracePt t="24451" x="10993438" y="4240213"/>
          <p14:tracePt t="24459" x="10901363" y="4308475"/>
          <p14:tracePt t="24467" x="10798175" y="4376738"/>
          <p14:tracePt t="24475" x="10663238" y="4452938"/>
          <p14:tracePt t="24484" x="10475913" y="4521200"/>
          <p14:tracePt t="24491" x="10245725" y="4579938"/>
          <p14:tracePt t="24502" x="9915525" y="4630738"/>
          <p14:tracePt t="24508" x="9472613" y="4657725"/>
          <p14:tracePt t="24518" x="8955088" y="4640263"/>
          <p14:tracePt t="24524" x="8369300" y="4554538"/>
          <p14:tracePt t="24532" x="7629525" y="4427538"/>
          <p14:tracePt t="24538" x="6805613" y="4214813"/>
          <p14:tracePt t="24546" x="5921375" y="4027488"/>
          <p14:tracePt t="24554" x="5038725" y="3824288"/>
          <p14:tracePt t="24562" x="4291013" y="3646488"/>
          <p14:tracePt t="24570" x="3627438" y="3398838"/>
          <p14:tracePt t="24578" x="3049588" y="3228975"/>
          <p14:tracePt t="24586" x="2590800" y="3067050"/>
          <p14:tracePt t="24595" x="2260600" y="2922588"/>
          <p14:tracePt t="24602" x="2038350" y="2830513"/>
          <p14:tracePt t="24610" x="1878013" y="2744788"/>
          <p14:tracePt t="24616" x="1758950" y="2660650"/>
          <p14:tracePt t="24625" x="1665288" y="2566988"/>
          <p14:tracePt t="24634" x="1589088" y="2473325"/>
          <p14:tracePt t="24640" x="1528763" y="2371725"/>
          <p14:tracePt t="24650" x="1477963" y="2278063"/>
          <p14:tracePt t="24656" x="1452563" y="2192338"/>
          <p14:tracePt t="24665" x="1419225" y="2116138"/>
          <p14:tracePt t="24672" x="1384300" y="2022475"/>
          <p14:tracePt t="24682" x="1358900" y="1963738"/>
          <p14:tracePt t="24688" x="1343025" y="1885950"/>
          <p14:tracePt t="24696" x="1317625" y="1827213"/>
          <p14:tracePt t="24704" x="1317625" y="1809750"/>
          <p14:tracePt t="24710" x="1308100" y="1793875"/>
          <p14:tracePt t="24719" x="1300163" y="1784350"/>
          <p14:tracePt t="24726" x="1290638" y="1776413"/>
          <p14:tracePt t="24735" x="1282700" y="1751013"/>
          <p14:tracePt t="24742" x="1274763" y="1716088"/>
          <p14:tracePt t="24750" x="1249363" y="1657350"/>
          <p14:tracePt t="24758" x="1198563" y="1563688"/>
          <p14:tracePt t="24766" x="1163638" y="1470025"/>
          <p14:tracePt t="24774" x="1120775" y="1368425"/>
          <p14:tracePt t="24781" x="1062038" y="1266825"/>
          <p14:tracePt t="24788" x="1003300" y="1173163"/>
          <p14:tracePt t="24796" x="935038" y="1069975"/>
          <p14:tracePt t="24804" x="866775" y="977900"/>
          <p14:tracePt t="24812" x="798513" y="900113"/>
          <p14:tracePt t="24820" x="755650" y="833438"/>
          <p14:tracePt t="24828" x="722313" y="798513"/>
          <p14:tracePt t="24836" x="679450" y="755650"/>
          <p14:tracePt t="24844" x="611188" y="704850"/>
          <p14:tracePt t="24852" x="534988" y="636588"/>
          <p14:tracePt t="24860" x="458788" y="569913"/>
          <p14:tracePt t="24868" x="347663" y="501650"/>
          <p14:tracePt t="24875" x="263525" y="425450"/>
          <p14:tracePt t="24883" x="169863" y="357188"/>
          <p14:tracePt t="24890" x="76200" y="288925"/>
          <p14:tracePt t="24900" x="7938" y="246063"/>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319B0-C700-4A4D-83B6-6050833F650B}"/>
              </a:ext>
            </a:extLst>
          </p:cNvPr>
          <p:cNvSpPr>
            <a:spLocks noGrp="1"/>
          </p:cNvSpPr>
          <p:nvPr>
            <p:ph type="ctrTitle"/>
          </p:nvPr>
        </p:nvSpPr>
        <p:spPr>
          <a:xfrm>
            <a:off x="796214" y="2590800"/>
            <a:ext cx="2910840" cy="1623840"/>
          </a:xfrm>
        </p:spPr>
        <p:txBody>
          <a:bodyPr/>
          <a:lstStyle/>
          <a:p>
            <a:pPr algn="l"/>
            <a:r>
              <a:rPr lang="en-US" sz="4800" dirty="0"/>
              <a:t>PCB Layout</a:t>
            </a:r>
          </a:p>
        </p:txBody>
      </p:sp>
      <p:pic>
        <p:nvPicPr>
          <p:cNvPr id="4" name="Picture 3">
            <a:extLst>
              <a:ext uri="{FF2B5EF4-FFF2-40B4-BE49-F238E27FC236}">
                <a16:creationId xmlns:a16="http://schemas.microsoft.com/office/drawing/2014/main" id="{0027CBCE-C579-431B-B7F9-D8C2E42B83FD}"/>
              </a:ext>
            </a:extLst>
          </p:cNvPr>
          <p:cNvPicPr>
            <a:picLocks noChangeAspect="1"/>
          </p:cNvPicPr>
          <p:nvPr/>
        </p:nvPicPr>
        <p:blipFill>
          <a:blip r:embed="rId4"/>
          <a:stretch>
            <a:fillRect/>
          </a:stretch>
        </p:blipFill>
        <p:spPr>
          <a:xfrm>
            <a:off x="3120882" y="-26280"/>
            <a:ext cx="4934026" cy="6858000"/>
          </a:xfrm>
          <a:prstGeom prst="rect">
            <a:avLst/>
          </a:prstGeom>
        </p:spPr>
      </p:pic>
      <p:pic>
        <p:nvPicPr>
          <p:cNvPr id="6" name="Picture 5">
            <a:extLst>
              <a:ext uri="{FF2B5EF4-FFF2-40B4-BE49-F238E27FC236}">
                <a16:creationId xmlns:a16="http://schemas.microsoft.com/office/drawing/2014/main" id="{C7AFC9AB-7423-46B2-9546-B495983D2126}"/>
              </a:ext>
            </a:extLst>
          </p:cNvPr>
          <p:cNvPicPr>
            <a:picLocks noChangeAspect="1"/>
          </p:cNvPicPr>
          <p:nvPr/>
        </p:nvPicPr>
        <p:blipFill>
          <a:blip r:embed="rId5"/>
          <a:stretch>
            <a:fillRect/>
          </a:stretch>
        </p:blipFill>
        <p:spPr>
          <a:xfrm>
            <a:off x="8259401" y="445056"/>
            <a:ext cx="3674627" cy="4291488"/>
          </a:xfrm>
          <a:prstGeom prst="rect">
            <a:avLst/>
          </a:prstGeom>
        </p:spPr>
      </p:pic>
      <p:pic>
        <p:nvPicPr>
          <p:cNvPr id="26" name="Audio 25">
            <a:hlinkClick r:id="" action="ppaction://media"/>
            <a:extLst>
              <a:ext uri="{FF2B5EF4-FFF2-40B4-BE49-F238E27FC236}">
                <a16:creationId xmlns:a16="http://schemas.microsoft.com/office/drawing/2014/main" id="{4D735ABC-769D-413E-ADDA-3F0BD38CA5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56821211"/>
      </p:ext>
    </p:extLst>
  </p:cSld>
  <p:clrMapOvr>
    <a:masterClrMapping/>
  </p:clrMapOvr>
  <mc:AlternateContent xmlns:mc="http://schemas.openxmlformats.org/markup-compatibility/2006" xmlns:p14="http://schemas.microsoft.com/office/powerpoint/2010/main">
    <mc:Choice Requires="p14">
      <p:transition spd="slow" p14:dur="2000" advTm="78239"/>
    </mc:Choice>
    <mc:Fallback xmlns="">
      <p:transition spd="slow" advTm="78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extLst>
    <p:ext uri="{3A86A75C-4F4B-4683-9AE1-C65F6400EC91}">
      <p14:laserTraceLst xmlns:p14="http://schemas.microsoft.com/office/powerpoint/2010/main">
        <p14:tracePtLst>
          <p14:tracePt t="38057" x="93663" y="4495800"/>
          <p14:tracePt t="38066" x="161925" y="4564063"/>
          <p14:tracePt t="38073" x="230188" y="4640263"/>
          <p14:tracePt t="38082" x="288925" y="4708525"/>
          <p14:tracePt t="38087" x="357188" y="4749800"/>
          <p14:tracePt t="38095" x="415925" y="4792663"/>
          <p14:tracePt t="38103" x="466725" y="4810125"/>
          <p14:tracePt t="38111" x="517525" y="4835525"/>
          <p14:tracePt t="38119" x="544513" y="4843463"/>
          <p14:tracePt t="38128" x="577850" y="4852988"/>
          <p14:tracePt t="38135" x="603250" y="4852988"/>
          <p14:tracePt t="38143" x="628650" y="4852988"/>
          <p14:tracePt t="38151" x="628650" y="4843463"/>
          <p14:tracePt t="38160" x="636588" y="4827588"/>
          <p14:tracePt t="38168" x="646113" y="4818063"/>
          <p14:tracePt t="38173" x="654050" y="4810125"/>
          <p14:tracePt t="38189" x="628650" y="4827588"/>
          <p14:tracePt t="38199" x="569913" y="4868863"/>
          <p14:tracePt t="38206" x="517525" y="4894263"/>
          <p14:tracePt t="38432" x="517525" y="4886325"/>
          <p14:tracePt t="38441" x="517525" y="4827588"/>
          <p14:tracePt t="38449" x="517525" y="4810125"/>
          <p14:tracePt t="38456" x="517525" y="4792663"/>
          <p14:tracePt t="38466" x="517525" y="4784725"/>
          <p14:tracePt t="38474" x="544513" y="4775200"/>
          <p14:tracePt t="38482" x="577850" y="4767263"/>
          <p14:tracePt t="38488" x="611188" y="4759325"/>
          <p14:tracePt t="38496" x="671513" y="4749800"/>
          <p14:tracePt t="38501" x="755650" y="4741863"/>
          <p14:tracePt t="38509" x="841375" y="4716463"/>
          <p14:tracePt t="38519" x="942975" y="4683125"/>
          <p14:tracePt t="38525" x="1036638" y="4648200"/>
          <p14:tracePt t="38533" x="1120775" y="4614863"/>
          <p14:tracePt t="38542" x="1223963" y="4572000"/>
          <p14:tracePt t="38551" x="1317625" y="4529138"/>
          <p14:tracePt t="38558" x="1419225" y="4478338"/>
          <p14:tracePt t="38567" x="1538288" y="4435475"/>
          <p14:tracePt t="38573" x="1665288" y="4384675"/>
          <p14:tracePt t="38583" x="1809750" y="4351338"/>
          <p14:tracePt t="38588" x="1946275" y="4316413"/>
          <p14:tracePt t="38598" x="2073275" y="4291013"/>
          <p14:tracePt t="38604" x="2200275" y="4283075"/>
          <p14:tracePt t="38611" x="2311400" y="4249738"/>
          <p14:tracePt t="38619" x="2413000" y="4224338"/>
          <p14:tracePt t="38628" x="2514600" y="4189413"/>
          <p14:tracePt t="38636" x="2633663" y="4164013"/>
          <p14:tracePt t="38645" x="2752725" y="4130675"/>
          <p14:tracePt t="38652" x="2863850" y="4087813"/>
          <p14:tracePt t="38660" x="2998788" y="4037013"/>
          <p14:tracePt t="38668" x="3127375" y="3986213"/>
          <p14:tracePt t="38674" x="3262313" y="3917950"/>
          <p14:tracePt t="38682" x="3381375" y="3867150"/>
          <p14:tracePt t="38689" x="3500438" y="3798888"/>
          <p14:tracePt t="38699" x="3636963" y="3697288"/>
          <p14:tracePt t="38706" x="3797300" y="3568700"/>
          <p14:tracePt t="38715" x="3951288" y="3441700"/>
          <p14:tracePt t="38723" x="4129088" y="3289300"/>
          <p14:tracePt t="38730" x="4281488" y="3178175"/>
          <p14:tracePt t="38739" x="4418013" y="3101975"/>
          <p14:tracePt t="38749" x="4529138" y="3025775"/>
          <p14:tracePt t="38751" x="4646613" y="2940050"/>
          <p14:tracePt t="38759" x="4749800" y="2855913"/>
          <p14:tracePt t="38768" x="4859338" y="2762250"/>
          <p14:tracePt t="38775" x="4962525" y="2676525"/>
          <p14:tracePt t="38783" x="5054600" y="2582863"/>
          <p14:tracePt t="38792" x="5148263" y="2489200"/>
          <p14:tracePt t="38800" x="5216525" y="2413000"/>
          <p14:tracePt t="38808" x="5276850" y="2336800"/>
          <p14:tracePt t="38817" x="5335588" y="2243138"/>
          <p14:tracePt t="38823" x="5378450" y="2149475"/>
          <p14:tracePt t="38834" x="5421313" y="2073275"/>
          <p14:tracePt t="38838" x="5462588" y="1997075"/>
          <p14:tracePt t="38848" x="5522913" y="1920875"/>
          <p14:tracePt t="38854" x="5565775" y="1852613"/>
          <p14:tracePt t="38862" x="5616575" y="1793875"/>
          <p14:tracePt t="38869" x="5657850" y="1741488"/>
          <p14:tracePt t="38878" x="5708650" y="1690688"/>
          <p14:tracePt t="38886" x="5751513" y="1649413"/>
          <p14:tracePt t="38894" x="5786438" y="1614488"/>
          <p14:tracePt t="38901" x="5819775" y="1571625"/>
          <p14:tracePt t="38910" x="5837238" y="1546225"/>
          <p14:tracePt t="38916" x="5853113" y="1530350"/>
          <p14:tracePt t="38923" x="5862638" y="1520825"/>
          <p14:tracePt t="38934" x="5870575" y="1512888"/>
          <p14:tracePt t="38939" x="5870575" y="1504950"/>
          <p14:tracePt t="39214" x="5862638" y="1520825"/>
          <p14:tracePt t="39225" x="5837238" y="1546225"/>
          <p14:tracePt t="39230" x="5811838" y="1571625"/>
          <p14:tracePt t="39238" x="5786438" y="1606550"/>
          <p14:tracePt t="39248" x="5761038" y="1639888"/>
          <p14:tracePt t="39252" x="5735638" y="1690688"/>
          <p14:tracePt t="39260" x="5718175" y="1766888"/>
          <p14:tracePt t="39268" x="5708650" y="1852613"/>
          <p14:tracePt t="39276" x="5692775" y="1938338"/>
          <p14:tracePt t="39284" x="5683250" y="2022475"/>
          <p14:tracePt t="39292" x="5675313" y="2098675"/>
          <p14:tracePt t="39301" x="5667375" y="2133600"/>
          <p14:tracePt t="39308" x="5657850" y="2166938"/>
          <p14:tracePt t="39317" x="5657850" y="2184400"/>
          <p14:tracePt t="39324" x="5657850" y="2200275"/>
          <p14:tracePt t="39333" x="5649913" y="2209800"/>
          <p14:tracePt t="39410" x="5649913" y="2200275"/>
          <p14:tracePt t="39416" x="5675313" y="2124075"/>
          <p14:tracePt t="39423" x="5700713" y="2022475"/>
          <p14:tracePt t="39432" x="5735638" y="1920875"/>
          <p14:tracePt t="39439" x="5768975" y="1801813"/>
          <p14:tracePt t="39449" x="5802313" y="1700213"/>
          <p14:tracePt t="39455" x="5853113" y="1581150"/>
          <p14:tracePt t="39464" x="5888038" y="1477963"/>
          <p14:tracePt t="39472" x="5921375" y="1376363"/>
          <p14:tracePt t="39481" x="5956300" y="1282700"/>
          <p14:tracePt t="39488" x="5989638" y="1198563"/>
          <p14:tracePt t="39497" x="6007100" y="1112838"/>
          <p14:tracePt t="39502" x="6015038" y="1054100"/>
          <p14:tracePt t="39509" x="6040438" y="977900"/>
          <p14:tracePt t="39517" x="6049963" y="917575"/>
          <p14:tracePt t="39525" x="6057900" y="884238"/>
          <p14:tracePt t="39534" x="6065838" y="849313"/>
          <p14:tracePt t="39542" x="6091238" y="815975"/>
          <p14:tracePt t="39549" x="6100763" y="781050"/>
          <p14:tracePt t="39557" x="6116638" y="747713"/>
          <p14:tracePt t="39565" x="6142038" y="722313"/>
          <p14:tracePt t="39573" x="6167438" y="688975"/>
          <p14:tracePt t="39582" x="6194425" y="663575"/>
          <p14:tracePt t="39588" x="6227763" y="620713"/>
          <p14:tracePt t="39599" x="6261100" y="585788"/>
          <p14:tracePt t="39604" x="6286500" y="560388"/>
          <p14:tracePt t="39614" x="6321425" y="544513"/>
          <p14:tracePt t="39619" x="6364288" y="519113"/>
          <p14:tracePt t="39629" x="6389688" y="509588"/>
          <p14:tracePt t="39636" x="6430963" y="492125"/>
          <p14:tracePt t="39645" x="6491288" y="466725"/>
          <p14:tracePt t="39651" x="6559550" y="458788"/>
          <p14:tracePt t="39660" x="6653213" y="450850"/>
          <p14:tracePt t="39668" x="6737350" y="433388"/>
          <p14:tracePt t="39674" x="6823075" y="425450"/>
          <p14:tracePt t="39681" x="6899275" y="415925"/>
          <p14:tracePt t="39690" x="6958013" y="407988"/>
          <p14:tracePt t="39699" x="7000875" y="400050"/>
          <p14:tracePt t="39706" x="7034213" y="400050"/>
          <p14:tracePt t="39715" x="7069138" y="390525"/>
          <p14:tracePt t="39723" x="7094538" y="390525"/>
          <p14:tracePt t="39732" x="7119938" y="390525"/>
          <p14:tracePt t="39739" x="7145338" y="390525"/>
          <p14:tracePt t="39747" x="7153275" y="400050"/>
          <p14:tracePt t="39751" x="7178675" y="415925"/>
          <p14:tracePt t="39759" x="7196138" y="433388"/>
          <p14:tracePt t="39768" x="7213600" y="466725"/>
          <p14:tracePt t="39776" x="7229475" y="501650"/>
          <p14:tracePt t="39783" x="7256463" y="534988"/>
          <p14:tracePt t="39792" x="7289800" y="603250"/>
          <p14:tracePt t="39800" x="7307263" y="663575"/>
          <p14:tracePt t="39808" x="7340600" y="722313"/>
          <p14:tracePt t="39815" x="7373938" y="815975"/>
          <p14:tracePt t="39824" x="7408863" y="900113"/>
          <p14:tracePt t="39831" x="7442200" y="993775"/>
          <p14:tracePt t="39838" x="7477125" y="1079500"/>
          <p14:tracePt t="39849" x="7510463" y="1173163"/>
          <p14:tracePt t="39853" x="7527925" y="1249363"/>
          <p14:tracePt t="39863" x="7553325" y="1308100"/>
          <p14:tracePt t="39869" x="7570788" y="1350963"/>
          <p14:tracePt t="39879" x="7578725" y="1401763"/>
          <p14:tracePt t="39886" x="7586663" y="1444625"/>
          <p14:tracePt t="39894" x="7596188" y="1495425"/>
          <p14:tracePt t="39902" x="7604125" y="1530350"/>
          <p14:tracePt t="39908" x="7612063" y="1546225"/>
          <p14:tracePt t="39916" x="7621588" y="1581150"/>
          <p14:tracePt t="39924" x="7629525" y="1614488"/>
          <p14:tracePt t="39933" x="7629525" y="1649413"/>
          <p14:tracePt t="39940" x="7637463" y="1682750"/>
          <p14:tracePt t="39950" x="7637463" y="1708150"/>
          <p14:tracePt t="39956" x="7637463" y="1741488"/>
          <p14:tracePt t="39965" x="7637463" y="1776413"/>
          <p14:tracePt t="39973" x="7637463" y="1809750"/>
          <p14:tracePt t="39981" x="7637463" y="1835150"/>
          <p14:tracePt t="39988" x="7629525" y="1870075"/>
          <p14:tracePt t="39994" x="7621588" y="1920875"/>
          <p14:tracePt t="40001" x="7604125" y="1954213"/>
          <p14:tracePt t="40009" x="7578725" y="1989138"/>
          <p14:tracePt t="40017" x="7561263" y="2022475"/>
          <p14:tracePt t="40025" x="7527925" y="2065338"/>
          <p14:tracePt t="40033" x="7502525" y="2098675"/>
          <p14:tracePt t="40041" x="7477125" y="2124075"/>
          <p14:tracePt t="40049" x="7451725" y="2149475"/>
          <p14:tracePt t="40058" x="7426325" y="2174875"/>
          <p14:tracePt t="40066" x="7391400" y="2200275"/>
          <p14:tracePt t="40074" x="7358063" y="2227263"/>
          <p14:tracePt t="40080" x="7315200" y="2252663"/>
          <p14:tracePt t="40088" x="7281863" y="2286000"/>
          <p14:tracePt t="40096" x="7246938" y="2311400"/>
          <p14:tracePt t="40104" x="7204075" y="2336800"/>
          <p14:tracePt t="40112" x="7188200" y="2354263"/>
          <p14:tracePt t="40119" x="7145338" y="2379663"/>
          <p14:tracePt t="40129" x="7127875" y="2405063"/>
          <p14:tracePt t="40136" x="7102475" y="2430463"/>
          <p14:tracePt t="40144" x="7077075" y="2438400"/>
          <p14:tracePt t="40151" x="7051675" y="2463800"/>
          <p14:tracePt t="40160" x="7018338" y="2481263"/>
          <p14:tracePt t="40165" x="6983413" y="2506663"/>
          <p14:tracePt t="40174" x="6942138" y="2532063"/>
          <p14:tracePt t="40181" x="6889750" y="2566988"/>
          <p14:tracePt t="40189" x="6856413" y="2592388"/>
          <p14:tracePt t="40198" x="6805613" y="2625725"/>
          <p14:tracePt t="40206" x="6770688" y="2643188"/>
          <p14:tracePt t="40215" x="6745288" y="2660650"/>
          <p14:tracePt t="40224" x="6711950" y="2660650"/>
          <p14:tracePt t="40231" x="6694488" y="2668588"/>
          <p14:tracePt t="40238" x="6669088" y="2676525"/>
          <p14:tracePt t="40244" x="6643688" y="2686050"/>
          <p14:tracePt t="40251" x="6618288" y="2693988"/>
          <p14:tracePt t="40259" x="6600825" y="2701925"/>
          <p14:tracePt t="40267" x="6575425" y="2701925"/>
          <p14:tracePt t="40276" x="6550025" y="2711450"/>
          <p14:tracePt t="40283" x="6524625" y="2711450"/>
          <p14:tracePt t="40292" x="6491288" y="2711450"/>
          <p14:tracePt t="40300" x="6456363" y="2711450"/>
          <p14:tracePt t="40308" x="6430963" y="2711450"/>
          <p14:tracePt t="40315" x="6405563" y="2719388"/>
          <p14:tracePt t="40324" x="6380163" y="2719388"/>
          <p14:tracePt t="40331" x="6354763" y="2719388"/>
          <p14:tracePt t="40338" x="6338888" y="2719388"/>
          <p14:tracePt t="40349" x="6311900" y="2719388"/>
          <p14:tracePt t="40354" x="6286500" y="2719388"/>
          <p14:tracePt t="40363" x="6278563" y="2719388"/>
          <p14:tracePt t="40369" x="6270625" y="2719388"/>
          <p14:tracePt t="40380" x="6253163" y="2711450"/>
          <p14:tracePt t="40394" x="6235700" y="2711450"/>
          <p14:tracePt t="40402" x="6219825" y="2701925"/>
          <p14:tracePt t="40408" x="6210300" y="2693988"/>
          <p14:tracePt t="40416" x="6194425" y="2676525"/>
          <p14:tracePt t="40424" x="6167438" y="2651125"/>
          <p14:tracePt t="40431" x="6142038" y="2625725"/>
          <p14:tracePt t="40439" x="6116638" y="2600325"/>
          <p14:tracePt t="40448" x="6100763" y="2582863"/>
          <p14:tracePt t="40455" x="6083300" y="2557463"/>
          <p14:tracePt t="40465" x="6065838" y="2524125"/>
          <p14:tracePt t="40474" x="6057900" y="2498725"/>
          <p14:tracePt t="40480" x="6049963" y="2463800"/>
          <p14:tracePt t="40488" x="6040438" y="2430463"/>
          <p14:tracePt t="40494" x="6032500" y="2413000"/>
          <p14:tracePt t="40501" x="6024563" y="2387600"/>
          <p14:tracePt t="40509" x="6015038" y="2362200"/>
          <p14:tracePt t="40517" x="6007100" y="2354263"/>
          <p14:tracePt t="40526" x="6007100" y="2344738"/>
          <p14:tracePt t="40534" x="5997575" y="2336800"/>
          <p14:tracePt t="40552" x="5997575" y="2328863"/>
          <p14:tracePt t="40666" x="6007100" y="2344738"/>
          <p14:tracePt t="40674" x="6015038" y="2379663"/>
          <p14:tracePt t="40682" x="6024563" y="2413000"/>
          <p14:tracePt t="40690" x="6040438" y="2455863"/>
          <p14:tracePt t="40699" x="6057900" y="2498725"/>
          <p14:tracePt t="40707" x="6091238" y="2532063"/>
          <p14:tracePt t="40716" x="6100763" y="2557463"/>
          <p14:tracePt t="40724" x="6116638" y="2574925"/>
          <p14:tracePt t="40731" x="6142038" y="2600325"/>
          <p14:tracePt t="40738" x="6167438" y="2617788"/>
          <p14:tracePt t="40743" x="6194425" y="2643188"/>
          <p14:tracePt t="40752" x="6227763" y="2660650"/>
          <p14:tracePt t="40759" x="6261100" y="2676525"/>
          <p14:tracePt t="40767" x="6311900" y="2711450"/>
          <p14:tracePt t="40775" x="6372225" y="2727325"/>
          <p14:tracePt t="40783" x="6448425" y="2762250"/>
          <p14:tracePt t="40791" x="6534150" y="2787650"/>
          <p14:tracePt t="40800" x="6610350" y="2795588"/>
          <p14:tracePt t="40808" x="6669088" y="2805113"/>
          <p14:tracePt t="40815" x="6729413" y="2805113"/>
          <p14:tracePt t="40823" x="6762750" y="2805113"/>
          <p14:tracePt t="40831" x="6788150" y="2805113"/>
          <p14:tracePt t="40837" x="6823075" y="2805113"/>
          <p14:tracePt t="40847" x="6856413" y="2805113"/>
          <p14:tracePt t="40853" x="6873875" y="2805113"/>
          <p14:tracePt t="40863" x="6899275" y="2795588"/>
          <p14:tracePt t="40869" x="6924675" y="2787650"/>
          <p14:tracePt t="40880" x="6950075" y="2778125"/>
          <p14:tracePt t="40885" x="6967538" y="2770188"/>
          <p14:tracePt t="40896" x="6992938" y="2762250"/>
          <p14:tracePt t="40901" x="7018338" y="2762250"/>
          <p14:tracePt t="40907" x="7043738" y="2752725"/>
          <p14:tracePt t="40915" x="7059613" y="2744788"/>
          <p14:tracePt t="40923" x="7085013" y="2736850"/>
          <p14:tracePt t="40931" x="7112000" y="2719388"/>
          <p14:tracePt t="40939" x="7137400" y="2711450"/>
          <p14:tracePt t="40948" x="7170738" y="2701925"/>
          <p14:tracePt t="40955" x="7196138" y="2693988"/>
          <p14:tracePt t="40964" x="7229475" y="2686050"/>
          <p14:tracePt t="40972" x="7264400" y="2676525"/>
          <p14:tracePt t="40981" x="7289800" y="2668588"/>
          <p14:tracePt t="40988" x="7315200" y="2660650"/>
          <p14:tracePt t="40995" x="7323138" y="2651125"/>
          <p14:tracePt t="41001" x="7348538" y="2651125"/>
          <p14:tracePt t="41009" x="7358063" y="2643188"/>
          <p14:tracePt t="41017" x="7366000" y="2643188"/>
          <p14:tracePt t="41025" x="7366000" y="2633663"/>
          <p14:tracePt t="41033" x="7373938" y="2625725"/>
          <p14:tracePt t="41041" x="7383463" y="2625725"/>
          <p14:tracePt t="41049" x="7383463" y="2617788"/>
          <p14:tracePt t="41058" x="7400925" y="2600325"/>
          <p14:tracePt t="41065" x="7408863" y="2592388"/>
          <p14:tracePt t="41072" x="7426325" y="2566988"/>
          <p14:tracePt t="41081" x="7434263" y="2541588"/>
          <p14:tracePt t="41088" x="7451725" y="2506663"/>
          <p14:tracePt t="41098" x="7459663" y="2481263"/>
          <p14:tracePt t="41104" x="7467600" y="2463800"/>
          <p14:tracePt t="41113" x="7477125" y="2438400"/>
          <p14:tracePt t="41120" x="7493000" y="2413000"/>
          <p14:tracePt t="41129" x="7502525" y="2387600"/>
          <p14:tracePt t="41135" x="7510463" y="2371725"/>
          <p14:tracePt t="41145" x="7527925" y="2344738"/>
          <p14:tracePt t="41149" x="7535863" y="2319338"/>
          <p14:tracePt t="41159" x="7553325" y="2286000"/>
          <p14:tracePt t="41165" x="7561263" y="2252663"/>
          <p14:tracePt t="41174" x="7570788" y="2192338"/>
          <p14:tracePt t="41181" x="7578725" y="2133600"/>
          <p14:tracePt t="41189" x="7586663" y="2065338"/>
          <p14:tracePt t="41198" x="7604125" y="1971675"/>
          <p14:tracePt t="41205" x="7612063" y="1903413"/>
          <p14:tracePt t="41214" x="7621588" y="1827213"/>
          <p14:tracePt t="41223" x="7629525" y="1766888"/>
          <p14:tracePt t="41231" x="7646988" y="1682750"/>
          <p14:tracePt t="41235" x="7654925" y="1622425"/>
          <p14:tracePt t="41246" x="7662863" y="1563688"/>
          <p14:tracePt t="41251" x="7662863" y="1504950"/>
          <p14:tracePt t="41260" x="7662863" y="1470025"/>
          <p14:tracePt t="41267" x="7662863" y="1444625"/>
          <p14:tracePt t="41275" x="7662863" y="1411288"/>
          <p14:tracePt t="41283" x="7662863" y="1376363"/>
          <p14:tracePt t="41291" x="7662863" y="1343025"/>
          <p14:tracePt t="41301" x="7662863" y="1317625"/>
          <p14:tracePt t="41308" x="7654925" y="1282700"/>
          <p14:tracePt t="41315" x="7646988" y="1249363"/>
          <p14:tracePt t="41321" x="7637463" y="1216025"/>
          <p14:tracePt t="41331" x="7629525" y="1181100"/>
          <p14:tracePt t="41337" x="7621588" y="1147763"/>
          <p14:tracePt t="41348" x="7604125" y="1112838"/>
          <p14:tracePt t="41354" x="7586663" y="1069975"/>
          <p14:tracePt t="41363" x="7561263" y="1003300"/>
          <p14:tracePt t="41369" x="7535863" y="942975"/>
          <p14:tracePt t="41380" x="7510463" y="884238"/>
          <p14:tracePt t="41386" x="7485063" y="815975"/>
          <p14:tracePt t="41397" x="7459663" y="755650"/>
          <p14:tracePt t="41402" x="7426325" y="696913"/>
          <p14:tracePt t="41407" x="7400925" y="628650"/>
          <p14:tracePt t="41415" x="7366000" y="585788"/>
          <p14:tracePt t="41424" x="7340600" y="519113"/>
          <p14:tracePt t="41432" x="7307263" y="466725"/>
          <p14:tracePt t="41440" x="7281863" y="415925"/>
          <p14:tracePt t="41448" x="7246938" y="382588"/>
          <p14:tracePt t="41456" x="7221538" y="347663"/>
          <p14:tracePt t="41465" x="7196138" y="322263"/>
          <p14:tracePt t="41472" x="7178675" y="296863"/>
          <p14:tracePt t="41480" x="7170738" y="288925"/>
          <p14:tracePt t="41486" x="7153275" y="280988"/>
          <p14:tracePt t="41496" x="7145338" y="280988"/>
          <p14:tracePt t="41501" x="7137400" y="271463"/>
          <p14:tracePt t="41509" x="7127875" y="263525"/>
          <p14:tracePt t="41517" x="7112000" y="255588"/>
          <p14:tracePt t="41525" x="7094538" y="246063"/>
          <p14:tracePt t="41533" x="7077075" y="246063"/>
          <p14:tracePt t="41541" x="7051675" y="238125"/>
          <p14:tracePt t="41550" x="7026275" y="230188"/>
          <p14:tracePt t="41557" x="7000875" y="220663"/>
          <p14:tracePt t="41563" x="6975475" y="212725"/>
          <p14:tracePt t="41573" x="6942138" y="203200"/>
          <p14:tracePt t="41580" x="6907213" y="195263"/>
          <p14:tracePt t="41588" x="6873875" y="187325"/>
          <p14:tracePt t="41598" x="6838950" y="177800"/>
          <p14:tracePt t="41603" x="6805613" y="169863"/>
          <p14:tracePt t="41614" x="6780213" y="161925"/>
          <p14:tracePt t="41619" x="6745288" y="152400"/>
          <p14:tracePt t="41629" x="6719888" y="144463"/>
          <p14:tracePt t="41636" x="6704013" y="144463"/>
          <p14:tracePt t="41649" x="6694488" y="144463"/>
          <p14:tracePt t="41724" x="6669088" y="136525"/>
          <p14:tracePt t="41728" x="6610350" y="127000"/>
          <p14:tracePt t="41736" x="6534150" y="119063"/>
          <p14:tracePt t="41745" x="6473825" y="111125"/>
          <p14:tracePt t="41753" x="6415088" y="111125"/>
          <p14:tracePt t="41762" x="6372225" y="111125"/>
          <p14:tracePt t="41768" x="6338888" y="111125"/>
          <p14:tracePt t="41776" x="6311900" y="111125"/>
          <p14:tracePt t="41785" x="6303963" y="119063"/>
          <p14:tracePt t="41791" x="6296025" y="119063"/>
          <p14:tracePt t="41808" x="6286500" y="119063"/>
          <p14:tracePt t="41814" x="6286500" y="127000"/>
          <p14:tracePt t="41822" x="6270625" y="144463"/>
          <p14:tracePt t="41831" x="6245225" y="161925"/>
          <p14:tracePt t="41838" x="6227763" y="187325"/>
          <p14:tracePt t="41848" x="6210300" y="212725"/>
          <p14:tracePt t="41853" x="6210300" y="238125"/>
          <p14:tracePt t="41864" x="6194425" y="255588"/>
          <p14:tracePt t="41869" x="6176963" y="263525"/>
          <p14:tracePt t="41879" x="6159500" y="280988"/>
          <p14:tracePt t="41886" x="6134100" y="296863"/>
          <p14:tracePt t="41896" x="6116638" y="306388"/>
          <p14:tracePt t="41899" x="6100763" y="314325"/>
          <p14:tracePt t="41908" x="6075363" y="322263"/>
          <p14:tracePt t="41915" x="6049963" y="331788"/>
          <p14:tracePt t="41924" x="6032500" y="339725"/>
          <p14:tracePt t="41931" x="6007100" y="339725"/>
          <p14:tracePt t="41939" x="5981700" y="347663"/>
          <p14:tracePt t="41962" x="5956300" y="357188"/>
          <p14:tracePt t="41965" x="5946775" y="365125"/>
          <p14:tracePt t="41974" x="5938838" y="374650"/>
          <p14:tracePt t="42002" x="5930900" y="407988"/>
          <p14:tracePt t="42010" x="5921375" y="441325"/>
          <p14:tracePt t="42017" x="5913438" y="466725"/>
          <p14:tracePt t="42025" x="5905500" y="519113"/>
          <p14:tracePt t="42033" x="5895975" y="552450"/>
          <p14:tracePt t="42041" x="5888038" y="595313"/>
          <p14:tracePt t="42049" x="5880100" y="646113"/>
          <p14:tracePt t="42057" x="5870575" y="679450"/>
          <p14:tracePt t="42064" x="5870575" y="704850"/>
          <p14:tracePt t="42072" x="5870575" y="747713"/>
          <p14:tracePt t="42079" x="5870575" y="790575"/>
          <p14:tracePt t="42087" x="5870575" y="823913"/>
          <p14:tracePt t="42096" x="5880100" y="858838"/>
          <p14:tracePt t="42103" x="5895975" y="917575"/>
          <p14:tracePt t="42112" x="5921375" y="960438"/>
          <p14:tracePt t="42119" x="5946775" y="993775"/>
          <p14:tracePt t="42128" x="5972175" y="1019175"/>
          <p14:tracePt t="42135" x="5997575" y="1044575"/>
          <p14:tracePt t="42143" x="6024563" y="1069975"/>
          <p14:tracePt t="42149" x="6049963" y="1096963"/>
          <p14:tracePt t="42158" x="6065838" y="1104900"/>
          <p14:tracePt t="42165" x="6083300" y="1122363"/>
          <p14:tracePt t="42173" x="6091238" y="1130300"/>
          <p14:tracePt t="42181" x="6108700" y="1147763"/>
          <p14:tracePt t="42189" x="6126163" y="1155700"/>
          <p14:tracePt t="42197" x="6142038" y="1155700"/>
          <p14:tracePt t="42206" x="6151563" y="1163638"/>
          <p14:tracePt t="42213" x="6167438" y="1173163"/>
          <p14:tracePt t="42219" x="6184900" y="1181100"/>
          <p14:tracePt t="42228" x="6184900" y="1189038"/>
          <p14:tracePt t="42235" x="6202363" y="1198563"/>
          <p14:tracePt t="42245" x="6210300" y="1198563"/>
          <p14:tracePt t="42251" x="6219825" y="1198563"/>
          <p14:tracePt t="42261" x="6245225" y="1198563"/>
          <p14:tracePt t="42268" x="6253163" y="1198563"/>
          <p14:tracePt t="42276" x="6270625" y="1198563"/>
          <p14:tracePt t="42284" x="6286500" y="1198563"/>
          <p14:tracePt t="42292" x="6303963" y="1189038"/>
          <p14:tracePt t="42300" x="6321425" y="1189038"/>
          <p14:tracePt t="42306" x="6338888" y="1181100"/>
          <p14:tracePt t="42314" x="6364288" y="1173163"/>
          <p14:tracePt t="42322" x="6372225" y="1163638"/>
          <p14:tracePt t="42330" x="6380163" y="1155700"/>
          <p14:tracePt t="42338" x="6397625" y="1147763"/>
          <p14:tracePt t="42354" x="6405563" y="1138238"/>
          <p14:tracePt t="42364" x="6415088" y="1130300"/>
          <p14:tracePt t="42370" x="6423025" y="1122363"/>
          <p14:tracePt t="42379" x="6423025" y="1112838"/>
          <p14:tracePt t="42385" x="6430963" y="1104900"/>
          <p14:tracePt t="42400" x="6440488" y="1104900"/>
          <p14:tracePt t="42408" x="6440488" y="1096963"/>
          <p14:tracePt t="42416" x="6440488" y="1087438"/>
          <p14:tracePt t="42432" x="6448425" y="1062038"/>
          <p14:tracePt t="42440" x="6456363" y="1036638"/>
          <p14:tracePt t="42448" x="6465888" y="1019175"/>
          <p14:tracePt t="42455" x="6465888" y="985838"/>
          <p14:tracePt t="42465" x="6473825" y="952500"/>
          <p14:tracePt t="42470" x="6483350" y="909638"/>
          <p14:tracePt t="42479" x="6491288" y="858838"/>
          <p14:tracePt t="42486" x="6499225" y="815975"/>
          <p14:tracePt t="42496" x="6499225" y="781050"/>
          <p14:tracePt t="42502" x="6508750" y="747713"/>
          <p14:tracePt t="42512" x="6516688" y="714375"/>
          <p14:tracePt t="42518" x="6516688" y="663575"/>
          <p14:tracePt t="42527" x="6516688" y="628650"/>
          <p14:tracePt t="42533" x="6524625" y="595313"/>
          <p14:tracePt t="42541" x="6524625" y="569913"/>
          <p14:tracePt t="42558" x="6524625" y="527050"/>
          <p14:tracePt t="42563" x="6524625" y="501650"/>
          <p14:tracePt t="42572" x="6524625" y="484188"/>
          <p14:tracePt t="42580" x="6524625" y="466725"/>
          <p14:tracePt t="42588" x="6524625" y="450850"/>
          <p14:tracePt t="42596" x="6534150" y="441325"/>
          <p14:tracePt t="42604" x="6534150" y="433388"/>
          <p14:tracePt t="42614" x="6534150" y="425450"/>
          <p14:tracePt t="42620" x="6542088" y="425450"/>
          <p14:tracePt t="42629" x="6542088" y="415925"/>
          <p14:tracePt t="42636" x="6542088" y="407988"/>
          <p14:tracePt t="42736" x="6550025" y="400050"/>
          <p14:tracePt t="42744" x="6559550" y="400050"/>
          <p14:tracePt t="42752" x="6575425" y="400050"/>
          <p14:tracePt t="42760" x="6600825" y="400050"/>
          <p14:tracePt t="42769" x="6610350" y="400050"/>
          <p14:tracePt t="42778" x="6635750" y="400050"/>
          <p14:tracePt t="42784" x="6661150" y="400050"/>
          <p14:tracePt t="42792" x="6678613" y="400050"/>
          <p14:tracePt t="42800" x="6711950" y="400050"/>
          <p14:tracePt t="42806" x="6762750" y="407988"/>
          <p14:tracePt t="42814" x="6805613" y="415925"/>
          <p14:tracePt t="42825" x="6856413" y="425450"/>
          <p14:tracePt t="42831" x="6899275" y="433388"/>
          <p14:tracePt t="42838" x="6932613" y="441325"/>
          <p14:tracePt t="42848" x="6967538" y="458788"/>
          <p14:tracePt t="42854" x="7000875" y="476250"/>
          <p14:tracePt t="42864" x="7026275" y="492125"/>
          <p14:tracePt t="42870" x="7051675" y="509588"/>
          <p14:tracePt t="42880" x="7077075" y="527050"/>
          <p14:tracePt t="42884" x="7085013" y="534988"/>
          <p14:tracePt t="42892" x="7102475" y="534988"/>
          <p14:tracePt t="42900" x="7112000" y="544513"/>
          <p14:tracePt t="42917" x="7112000" y="552450"/>
          <p14:tracePt t="42924" x="7119938" y="560388"/>
          <p14:tracePt t="42932" x="7127875" y="569913"/>
          <p14:tracePt t="42940" x="7137400" y="595313"/>
          <p14:tracePt t="42948" x="7153275" y="620713"/>
          <p14:tracePt t="42964" x="7188200" y="688975"/>
          <p14:tracePt t="42970" x="7204075" y="730250"/>
          <p14:tracePt t="42979" x="7221538" y="781050"/>
          <p14:tracePt t="42986" x="7239000" y="833438"/>
          <p14:tracePt t="42995" x="7256463" y="874713"/>
          <p14:tracePt t="43002" x="7272338" y="925513"/>
          <p14:tracePt t="43010" x="7281863" y="960438"/>
          <p14:tracePt t="43017" x="7289800" y="993775"/>
          <p14:tracePt t="43026" x="7297738" y="1011238"/>
          <p14:tracePt t="43033" x="7297738" y="1036638"/>
          <p14:tracePt t="43041" x="7307263" y="1062038"/>
          <p14:tracePt t="43047" x="7307263" y="1069975"/>
          <p14:tracePt t="43055" x="7307263" y="1087438"/>
          <p14:tracePt t="43064" x="7307263" y="1096963"/>
          <p14:tracePt t="43080" x="7307263" y="1104900"/>
          <p14:tracePt t="43088" x="7307263" y="1122363"/>
          <p14:tracePt t="43096" x="7307263" y="1130300"/>
          <p14:tracePt t="43104" x="7307263" y="1147763"/>
          <p14:tracePt t="43113" x="7307263" y="1155700"/>
          <p14:tracePt t="43120" x="7307263" y="1163638"/>
          <p14:tracePt t="43129" x="7307263" y="1181100"/>
          <p14:tracePt t="43145" x="7307263" y="1189038"/>
          <p14:tracePt t="43149" x="7307263" y="1198563"/>
          <p14:tracePt t="43260" x="7307263" y="1206500"/>
          <p14:tracePt t="43268" x="7297738" y="1223963"/>
          <p14:tracePt t="43276" x="7289800" y="1231900"/>
          <p14:tracePt t="43284" x="7281863" y="1241425"/>
          <p14:tracePt t="43295" x="7281863" y="1249363"/>
          <p14:tracePt t="43298" x="7281863" y="1257300"/>
          <p14:tracePt t="43306" x="7272338" y="1266825"/>
          <p14:tracePt t="43314" x="7264400" y="1274763"/>
          <p14:tracePt t="43322" x="7264400" y="1282700"/>
          <p14:tracePt t="43330" x="7264400" y="1292225"/>
          <p14:tracePt t="43338" x="7256463" y="1308100"/>
          <p14:tracePt t="43347" x="7256463" y="1317625"/>
          <p14:tracePt t="43354" x="7256463" y="1333500"/>
          <p14:tracePt t="43363" x="7256463" y="1343025"/>
          <p14:tracePt t="43370" x="7256463" y="1350963"/>
          <p14:tracePt t="43379" x="7256463" y="1376363"/>
          <p14:tracePt t="43395" x="7256463" y="1385888"/>
          <p14:tracePt t="43400" x="7256463" y="1393825"/>
          <p14:tracePt t="43408" x="7256463" y="1401763"/>
          <p14:tracePt t="43564" x="7246938" y="1401763"/>
          <p14:tracePt t="43571" x="7221538" y="1401763"/>
          <p14:tracePt t="43579" x="7188200" y="1401763"/>
          <p14:tracePt t="43587" x="7153275" y="1393825"/>
          <p14:tracePt t="43595" x="7119938" y="1385888"/>
          <p14:tracePt t="43603" x="7102475" y="1376363"/>
          <p14:tracePt t="43614" x="7069138" y="1368425"/>
          <p14:tracePt t="43620" x="7043738" y="1368425"/>
          <p14:tracePt t="43628" x="7018338" y="1368425"/>
          <p14:tracePt t="43634" x="7000875" y="1368425"/>
          <p14:tracePt t="43645" x="6975475" y="1368425"/>
          <p14:tracePt t="43650" x="6950075" y="1360488"/>
          <p14:tracePt t="43660" x="6924675" y="1350963"/>
          <p14:tracePt t="43666" x="6915150" y="1343025"/>
          <p14:tracePt t="43674" x="6881813" y="1333500"/>
          <p14:tracePt t="43682" x="6856413" y="1325563"/>
          <p14:tracePt t="43690" x="6823075" y="1317625"/>
          <p14:tracePt t="43698" x="6788150" y="1292225"/>
          <p14:tracePt t="43706" x="6754813" y="1266825"/>
          <p14:tracePt t="43714" x="6711950" y="1231900"/>
          <p14:tracePt t="43720" x="6686550" y="1206500"/>
          <p14:tracePt t="43729" x="6669088" y="1198563"/>
          <p14:tracePt t="43736" x="6643688" y="1181100"/>
          <p14:tracePt t="43745" x="6626225" y="1173163"/>
          <p14:tracePt t="43752" x="6600825" y="1155700"/>
          <p14:tracePt t="43761" x="6592888" y="1147763"/>
          <p14:tracePt t="43768" x="6575425" y="1138238"/>
          <p14:tracePt t="43778" x="6559550" y="1130300"/>
          <p14:tracePt t="43784" x="6550025" y="1130300"/>
          <p14:tracePt t="43792" x="6534150" y="1122363"/>
          <p14:tracePt t="43798" x="6508750" y="1122363"/>
          <p14:tracePt t="43806" x="6499225" y="1122363"/>
          <p14:tracePt t="43813" x="6473825" y="1112838"/>
          <p14:tracePt t="43822" x="6456363" y="1104900"/>
          <p14:tracePt t="43829" x="6440488" y="1104900"/>
          <p14:tracePt t="43837" x="6430963" y="1096963"/>
          <p14:tracePt t="43846" x="6405563" y="1096963"/>
          <p14:tracePt t="43854" x="6389688" y="1087438"/>
          <p14:tracePt t="43863" x="6380163" y="1087438"/>
          <p14:tracePt t="43870" x="6354763" y="1087438"/>
          <p14:tracePt t="43879" x="6329363" y="1087438"/>
          <p14:tracePt t="43884" x="6311900" y="1087438"/>
          <p14:tracePt t="43893" x="6286500" y="1087438"/>
          <p14:tracePt t="43900" x="6270625" y="1096963"/>
          <p14:tracePt t="43911" x="6253163" y="1104900"/>
          <p14:tracePt t="43916" x="6227763" y="1112838"/>
          <p14:tracePt t="43924" x="6202363" y="1138238"/>
          <p14:tracePt t="43931" x="6159500" y="1173163"/>
          <p14:tracePt t="43940" x="6126163" y="1223963"/>
          <p14:tracePt t="43948" x="6083300" y="1274763"/>
          <p14:tracePt t="43956" x="6040438" y="1343025"/>
          <p14:tracePt t="43962" x="6007100" y="1401763"/>
          <p14:tracePt t="43970" x="5989638" y="1452563"/>
          <p14:tracePt t="43979" x="5972175" y="1495425"/>
          <p14:tracePt t="43986" x="5964238" y="1546225"/>
          <p14:tracePt t="43995" x="5946775" y="1606550"/>
          <p14:tracePt t="44002" x="5938838" y="1649413"/>
          <p14:tracePt t="44011" x="5930900" y="1700213"/>
          <p14:tracePt t="44017" x="5921375" y="1758950"/>
          <p14:tracePt t="44026" x="5913438" y="1801813"/>
          <p14:tracePt t="44033" x="5905500" y="1835150"/>
          <p14:tracePt t="44042" x="5895975" y="1870075"/>
          <p14:tracePt t="44047" x="5888038" y="1911350"/>
          <p14:tracePt t="44055" x="5880100" y="1938338"/>
          <p14:tracePt t="44063" x="5870575" y="1971675"/>
          <p14:tracePt t="44071" x="5862638" y="2005013"/>
          <p14:tracePt t="44079" x="5853113" y="2030413"/>
          <p14:tracePt t="44087" x="5845175" y="2055813"/>
          <p14:tracePt t="44095" x="5819775" y="2090738"/>
          <p14:tracePt t="44104" x="5802313" y="2116138"/>
          <p14:tracePt t="44113" x="5776913" y="2141538"/>
          <p14:tracePt t="44120" x="5743575" y="2184400"/>
          <p14:tracePt t="44127" x="5718175" y="2200275"/>
          <p14:tracePt t="44134" x="5675313" y="2243138"/>
          <p14:tracePt t="44143" x="5641975" y="2278063"/>
          <p14:tracePt t="44150" x="5599113" y="2319338"/>
          <p14:tracePt t="44160" x="5565775" y="2354263"/>
          <p14:tracePt t="44166" x="5522913" y="2397125"/>
          <p14:tracePt t="44174" x="5497513" y="2422525"/>
          <p14:tracePt t="44182" x="5480050" y="2438400"/>
          <p14:tracePt t="44190" x="5462588" y="2447925"/>
          <p14:tracePt t="44198" x="5454650" y="2447925"/>
          <p14:tracePt t="44206" x="5454650" y="2455863"/>
          <p14:tracePt t="44213" x="5446713" y="2455863"/>
          <p14:tracePt t="44220" x="5437188" y="2463800"/>
          <p14:tracePt t="44229" x="5429250" y="2463800"/>
          <p14:tracePt t="44252" x="5421313" y="2463800"/>
          <p14:tracePt t="44268" x="5403850" y="2463800"/>
          <p14:tracePt t="44277" x="5386388" y="2463800"/>
          <p14:tracePt t="44284" x="5360988" y="2447925"/>
          <p14:tracePt t="44290" x="5335588" y="2430463"/>
          <p14:tracePt t="44298" x="5310188" y="2405063"/>
          <p14:tracePt t="44305" x="5292725" y="2379663"/>
          <p14:tracePt t="44314" x="5284788" y="2362200"/>
          <p14:tracePt t="44322" x="5276850" y="2344738"/>
          <p14:tracePt t="44330" x="5267325" y="2319338"/>
          <p14:tracePt t="44338" x="5259388" y="2293938"/>
          <p14:tracePt t="44345" x="5249863" y="2268538"/>
          <p14:tracePt t="44354" x="5241925" y="2243138"/>
          <p14:tracePt t="44364" x="5233988" y="2209800"/>
          <p14:tracePt t="44368" x="5224463" y="2174875"/>
          <p14:tracePt t="44377" x="5216525" y="2141538"/>
          <p14:tracePt t="44384" x="5208588" y="2124075"/>
          <p14:tracePt t="44395" x="5199063" y="2098675"/>
          <p14:tracePt t="44400" x="5191125" y="2073275"/>
          <p14:tracePt t="44410" x="5191125" y="2047875"/>
          <p14:tracePt t="44416" x="5183188" y="2030413"/>
          <p14:tracePt t="44424" x="5183188" y="2014538"/>
          <p14:tracePt t="44432" x="5173663" y="1989138"/>
          <p14:tracePt t="44440" x="5165725" y="1971675"/>
          <p14:tracePt t="44448" x="5157788" y="1954213"/>
          <p14:tracePt t="44456" x="5148263" y="1928813"/>
          <p14:tracePt t="44462" x="5140325" y="1903413"/>
          <p14:tracePt t="44470" x="5132388" y="1870075"/>
          <p14:tracePt t="44479" x="5122863" y="1844675"/>
          <p14:tracePt t="44486" x="5114925" y="1809750"/>
          <p14:tracePt t="44494" x="5106988" y="1776413"/>
          <p14:tracePt t="44501" x="5097463" y="1741488"/>
          <p14:tracePt t="44511" x="5089525" y="1716088"/>
          <p14:tracePt t="44517" x="5089525" y="1700213"/>
          <p14:tracePt t="44705" x="5080000" y="1700213"/>
          <p14:tracePt t="44722" x="5072063" y="1700213"/>
          <p14:tracePt t="44798" x="5072063" y="1708150"/>
          <p14:tracePt t="44806" x="5072063" y="1716088"/>
          <p14:tracePt t="44822" x="5080000" y="1725613"/>
          <p14:tracePt t="44830" x="5089525" y="1733550"/>
          <p14:tracePt t="44838" x="5097463" y="1741488"/>
          <p14:tracePt t="44846" x="5114925" y="1751013"/>
          <p14:tracePt t="44854" x="5140325" y="1751013"/>
          <p14:tracePt t="44862" x="5157788" y="1758950"/>
          <p14:tracePt t="44868" x="5173663" y="1766888"/>
          <p14:tracePt t="44877" x="5199063" y="1776413"/>
          <p14:tracePt t="44883" x="5224463" y="1784350"/>
          <p14:tracePt t="44893" x="5241925" y="1793875"/>
          <p14:tracePt t="44900" x="5249863" y="1793875"/>
          <p14:tracePt t="44909" x="5259388" y="1801813"/>
          <p14:tracePt t="44916" x="5267325" y="1801813"/>
          <p14:tracePt t="44940" x="5276850" y="1801813"/>
          <p14:tracePt t="45150" x="5284788" y="1801813"/>
          <p14:tracePt t="45166" x="5292725" y="1801813"/>
          <p14:tracePt t="45174" x="5302250" y="1801813"/>
          <p14:tracePt t="45182" x="5310188" y="1801813"/>
          <p14:tracePt t="45306" x="5318125" y="1809750"/>
          <p14:tracePt t="45322" x="5327650" y="1809750"/>
          <p14:tracePt t="45338" x="5335588" y="1809750"/>
          <p14:tracePt t="45548" x="5335588" y="1819275"/>
          <p14:tracePt t="45564" x="5353050" y="1827213"/>
          <p14:tracePt t="45571" x="5360988" y="1827213"/>
          <p14:tracePt t="45595" x="5368925" y="1827213"/>
          <p14:tracePt t="45604" x="5378450" y="1827213"/>
          <p14:tracePt t="45617" x="5386388" y="1827213"/>
          <p14:tracePt t="45626" x="5394325" y="1827213"/>
          <p14:tracePt t="45642" x="5411788" y="1827213"/>
          <p14:tracePt t="45649" x="5421313" y="1827213"/>
          <p14:tracePt t="45665" x="5429250" y="1819275"/>
          <p14:tracePt t="45676" x="5437188" y="1819275"/>
          <p14:tracePt t="45682" x="5446713" y="1809750"/>
          <p14:tracePt t="45698" x="5454650" y="1809750"/>
          <p14:tracePt t="45704" x="5462588" y="1809750"/>
          <p14:tracePt t="45711" x="5472113" y="1801813"/>
          <p14:tracePt t="45719" x="5487988" y="1801813"/>
          <p14:tracePt t="45727" x="5505450" y="1793875"/>
          <p14:tracePt t="45735" x="5513388" y="1784350"/>
          <p14:tracePt t="45743" x="5530850" y="1776413"/>
          <p14:tracePt t="45751" x="5548313" y="1776413"/>
          <p14:tracePt t="45761" x="5556250" y="1766888"/>
          <p14:tracePt t="45769" x="5565775" y="1758950"/>
          <p14:tracePt t="45777" x="5573713" y="1751013"/>
          <p14:tracePt t="45782" x="5581650" y="1741488"/>
          <p14:tracePt t="45792" x="5599113" y="1741488"/>
          <p14:tracePt t="45798" x="5616575" y="1733550"/>
          <p14:tracePt t="45806" x="5641975" y="1725613"/>
          <p14:tracePt t="45813" x="5657850" y="1716088"/>
          <p14:tracePt t="45822" x="5683250" y="1708150"/>
          <p14:tracePt t="45830" x="5708650" y="1700213"/>
          <p14:tracePt t="45838" x="5718175" y="1690688"/>
          <p14:tracePt t="45846" x="5735638" y="1682750"/>
          <p14:tracePt t="45854" x="5751513" y="1682750"/>
          <p14:tracePt t="45862" x="5776913" y="1674813"/>
          <p14:tracePt t="45868" x="5786438" y="1665288"/>
          <p14:tracePt t="45876" x="5802313" y="1649413"/>
          <p14:tracePt t="45884" x="5811838" y="1639888"/>
          <p14:tracePt t="45893" x="5819775" y="1631950"/>
          <p14:tracePt t="45900" x="5819775" y="1622425"/>
          <p14:tracePt t="45909" x="5827713" y="1606550"/>
          <p14:tracePt t="45916" x="5837238" y="1597025"/>
          <p14:tracePt t="45926" x="5845175" y="1571625"/>
          <p14:tracePt t="45932" x="5853113" y="1538288"/>
          <p14:tracePt t="45942" x="5862638" y="1512888"/>
          <p14:tracePt t="45946" x="5870575" y="1495425"/>
          <p14:tracePt t="45959" x="5880100" y="1462088"/>
          <p14:tracePt t="45961" x="5888038" y="1436688"/>
          <p14:tracePt t="45969" x="5895975" y="1401763"/>
          <p14:tracePt t="45977" x="5895975" y="1368425"/>
          <p14:tracePt t="45986" x="5905500" y="1343025"/>
          <p14:tracePt t="45993" x="5913438" y="1308100"/>
          <p14:tracePt t="46002" x="5921375" y="1282700"/>
          <p14:tracePt t="46010" x="5921375" y="1249363"/>
          <p14:tracePt t="46017" x="5921375" y="1231900"/>
          <p14:tracePt t="46025" x="5930900" y="1206500"/>
          <p14:tracePt t="46031" x="5930900" y="1181100"/>
          <p14:tracePt t="46041" x="5930900" y="1155700"/>
          <p14:tracePt t="46047" x="5930900" y="1138238"/>
          <p14:tracePt t="46055" x="5930900" y="1122363"/>
          <p14:tracePt t="46064" x="5930900" y="1096963"/>
          <p14:tracePt t="46074" x="5930900" y="1087438"/>
          <p14:tracePt t="46079" x="5921375" y="1069975"/>
          <p14:tracePt t="46088" x="5921375" y="1044575"/>
          <p14:tracePt t="46096" x="5921375" y="1036638"/>
          <p14:tracePt t="46104" x="5913438" y="1011238"/>
          <p14:tracePt t="46109" x="5905500" y="993775"/>
          <p14:tracePt t="46118" x="5895975" y="977900"/>
          <p14:tracePt t="46126" x="5888038" y="952500"/>
          <p14:tracePt t="46133" x="5880100" y="925513"/>
          <p14:tracePt t="46144" x="5870575" y="909638"/>
          <p14:tracePt t="46149" x="5862638" y="900113"/>
          <p14:tracePt t="46158" x="5862638" y="892175"/>
          <p14:tracePt t="46165" x="5853113" y="884238"/>
          <p14:tracePt t="46177" x="5845175" y="874713"/>
          <p14:tracePt t="46192" x="5837238" y="866775"/>
          <p14:tracePt t="46195" x="5827713" y="858838"/>
          <p14:tracePt t="46204" x="5819775" y="858838"/>
          <p14:tracePt t="46211" x="5794375" y="849313"/>
          <p14:tracePt t="46219" x="5761038" y="833438"/>
          <p14:tracePt t="46228" x="5726113" y="823913"/>
          <p14:tracePt t="46236" x="5675313" y="798513"/>
          <p14:tracePt t="46244" x="5607050" y="790575"/>
          <p14:tracePt t="46252" x="5548313" y="781050"/>
          <p14:tracePt t="46262" x="5472113" y="773113"/>
          <p14:tracePt t="46270" x="5411788" y="765175"/>
          <p14:tracePt t="46276" x="5353050" y="747713"/>
          <p14:tracePt t="46282" x="5310188" y="747713"/>
          <p14:tracePt t="46291" x="5276850" y="747713"/>
          <p14:tracePt t="46298" x="5259388" y="747713"/>
          <p14:tracePt t="46307" x="5241925" y="747713"/>
          <p14:tracePt t="46313" x="5233988" y="747713"/>
          <p14:tracePt t="46330" x="5224463" y="747713"/>
          <p14:tracePt t="46338" x="5224463" y="755650"/>
          <p14:tracePt t="46347" x="5216525" y="765175"/>
          <p14:tracePt t="46354" x="5208588" y="765175"/>
          <p14:tracePt t="46360" x="5199063" y="781050"/>
          <p14:tracePt t="46368" x="5183188" y="798513"/>
          <p14:tracePt t="46375" x="5157788" y="823913"/>
          <p14:tracePt t="46383" x="5132388" y="841375"/>
          <p14:tracePt t="46394" x="5106988" y="866775"/>
          <p14:tracePt t="46399" x="5080000" y="909638"/>
          <p14:tracePt t="46409" x="5054600" y="942975"/>
          <p14:tracePt t="46416" x="5029200" y="977900"/>
          <p14:tracePt t="46425" x="4995863" y="1028700"/>
          <p14:tracePt t="46431" x="4962525" y="1096963"/>
          <p14:tracePt t="46437" x="4935538" y="1155700"/>
          <p14:tracePt t="46445" x="4902200" y="1189038"/>
          <p14:tracePt t="46454" x="4876800" y="1241425"/>
          <p14:tracePt t="46461" x="4859338" y="1274763"/>
          <p14:tracePt t="46470" x="4833938" y="1317625"/>
          <p14:tracePt t="46477" x="4818063" y="1333500"/>
          <p14:tracePt t="46486" x="4808538" y="1350963"/>
          <p14:tracePt t="46494" x="4800600" y="1376363"/>
          <p14:tracePt t="46501" x="4791075" y="1393825"/>
          <p14:tracePt t="46511" x="4783138" y="1401763"/>
          <p14:tracePt t="46518" x="4775200" y="1419225"/>
          <p14:tracePt t="46524" x="4765675" y="1444625"/>
          <p14:tracePt t="46531" x="4765675" y="1470025"/>
          <p14:tracePt t="46541" x="4757738" y="1487488"/>
          <p14:tracePt t="46548" x="4757738" y="1520825"/>
          <p14:tracePt t="46565" x="4757738" y="1622425"/>
          <p14:tracePt t="46573" x="4775200" y="1682750"/>
          <p14:tracePt t="46579" x="4808538" y="1758950"/>
          <p14:tracePt t="46588" x="4843463" y="1852613"/>
          <p14:tracePt t="46596" x="4884738" y="1928813"/>
          <p14:tracePt t="46603" x="4953000" y="1989138"/>
          <p14:tracePt t="46610" x="5021263" y="2055813"/>
          <p14:tracePt t="46618" x="5080000" y="2098675"/>
          <p14:tracePt t="46625" x="5132388" y="2133600"/>
          <p14:tracePt t="46634" x="5183188" y="2149475"/>
          <p14:tracePt t="46643" x="5216525" y="2166938"/>
          <p14:tracePt t="46649" x="5249863" y="2166938"/>
          <p14:tracePt t="46659" x="5267325" y="2166938"/>
          <p14:tracePt t="46666" x="5292725" y="2166938"/>
          <p14:tracePt t="46676" x="5318125" y="2166938"/>
          <p14:tracePt t="46681" x="5335588" y="2159000"/>
          <p14:tracePt t="46687" x="5368925" y="2141538"/>
          <p14:tracePt t="46695" x="5411788" y="2124075"/>
          <p14:tracePt t="46703" x="5462588" y="2082800"/>
          <p14:tracePt t="46711" x="5505450" y="2055813"/>
          <p14:tracePt t="46720" x="5556250" y="2014538"/>
          <p14:tracePt t="46728" x="5599113" y="1989138"/>
          <p14:tracePt t="46736" x="5632450" y="1963738"/>
          <p14:tracePt t="46744" x="5667375" y="1928813"/>
          <p14:tracePt t="46752" x="5708650" y="1903413"/>
          <p14:tracePt t="46760" x="5735638" y="1878013"/>
          <p14:tracePt t="46769" x="5761038" y="1852613"/>
          <p14:tracePt t="46776" x="5776913" y="1835150"/>
          <p14:tracePt t="46781" x="5786438" y="1835150"/>
          <p14:tracePt t="46790" x="5794375" y="1827213"/>
          <p14:tracePt t="46798" x="5794375" y="1819275"/>
          <p14:tracePt t="46807" x="5802313" y="1819275"/>
          <p14:tracePt t="46814" x="5811838" y="1809750"/>
          <p14:tracePt t="46822" x="5819775" y="1801813"/>
          <p14:tracePt t="46829" x="5819775" y="1793875"/>
          <p14:tracePt t="46838" x="5819775" y="1776413"/>
          <p14:tracePt t="46845" x="5827713" y="1751013"/>
          <p14:tracePt t="46852" x="5827713" y="1716088"/>
          <p14:tracePt t="46859" x="5837238" y="1690688"/>
          <p14:tracePt t="46868" x="5837238" y="1657350"/>
          <p14:tracePt t="46876" x="5837238" y="1622425"/>
          <p14:tracePt t="46884" x="5837238" y="1597025"/>
          <p14:tracePt t="46893" x="5837238" y="1581150"/>
          <p14:tracePt t="46900" x="5827713" y="1546225"/>
          <p14:tracePt t="46909" x="5819775" y="1512888"/>
          <p14:tracePt t="46916" x="5811838" y="1477963"/>
          <p14:tracePt t="46925" x="5802313" y="1444625"/>
          <p14:tracePt t="46929" x="5802313" y="1411288"/>
          <p14:tracePt t="46938" x="5776913" y="1376363"/>
          <p14:tracePt t="46946" x="5761038" y="1350963"/>
          <p14:tracePt t="46959" x="5743575" y="1333500"/>
          <p14:tracePt t="46961" x="5726113" y="1308100"/>
          <p14:tracePt t="46970" x="5718175" y="1282700"/>
          <p14:tracePt t="46978" x="5708650" y="1266825"/>
          <p14:tracePt t="46986" x="5700713" y="1257300"/>
          <p14:tracePt t="46994" x="5692775" y="1241425"/>
          <p14:tracePt t="47002" x="5683250" y="1223963"/>
          <p14:tracePt t="47010" x="5683250" y="1216025"/>
          <p14:tracePt t="47015" x="5667375" y="1198563"/>
          <p14:tracePt t="47025" x="5649913" y="1189038"/>
          <p14:tracePt t="47031" x="5641975" y="1181100"/>
          <p14:tracePt t="47040" x="5641975" y="1173163"/>
          <p14:tracePt t="47047" x="5632450" y="1173163"/>
          <p14:tracePt t="47134" x="5616575" y="1216025"/>
          <p14:tracePt t="47142" x="5607050" y="1292225"/>
          <p14:tracePt t="47150" x="5599113" y="1360488"/>
          <p14:tracePt t="47159" x="5581650" y="1419225"/>
          <p14:tracePt t="47166" x="5573713" y="1477963"/>
          <p14:tracePt t="47175" x="5565775" y="1512888"/>
          <p14:tracePt t="47180" x="5556250" y="1538288"/>
          <p14:tracePt t="47188" x="5556250" y="1546225"/>
          <p14:tracePt t="47204" x="5548313" y="1546225"/>
          <p14:tracePt t="47274" x="5548313" y="1555750"/>
          <p14:tracePt t="47330" x="5538788" y="1555750"/>
          <p14:tracePt t="47454" x="5513388" y="1546225"/>
          <p14:tracePt t="47462" x="5480050" y="1530350"/>
          <p14:tracePt t="47470" x="5411788" y="1504950"/>
          <p14:tracePt t="47478" x="5335588" y="1462088"/>
          <p14:tracePt t="47486" x="5233988" y="1427163"/>
          <p14:tracePt t="47494" x="5148263" y="1376363"/>
          <p14:tracePt t="47502" x="5054600" y="1343025"/>
          <p14:tracePt t="47510" x="4962525" y="1300163"/>
          <p14:tracePt t="47516" x="4902200" y="1266825"/>
          <p14:tracePt t="47525" x="4868863" y="1241425"/>
          <p14:tracePt t="47532" x="4843463" y="1223963"/>
          <p14:tracePt t="47541" x="4826000" y="1216025"/>
          <p14:tracePt t="47548" x="4818063" y="1216025"/>
          <p14:tracePt t="47557" x="4818063" y="1206500"/>
          <p14:tracePt t="47563" x="4808538" y="1198563"/>
          <p14:tracePt t="47573" x="4800600" y="1189038"/>
          <p14:tracePt t="47579" x="4800600" y="1181100"/>
          <p14:tracePt t="47589" x="4791075" y="1173163"/>
          <p14:tracePt t="47593" x="4783138" y="1163638"/>
          <p14:tracePt t="47658" x="4783138" y="1155700"/>
          <p14:tracePt t="47728" x="4783138" y="1147763"/>
          <p14:tracePt t="47735" x="4791075" y="1122363"/>
          <p14:tracePt t="47743" x="4800600" y="1087438"/>
          <p14:tracePt t="47751" x="4808538" y="1054100"/>
          <p14:tracePt t="47759" x="4818063" y="1019175"/>
          <p14:tracePt t="47766" x="4826000" y="993775"/>
          <p14:tracePt t="47775" x="4826000" y="968375"/>
          <p14:tracePt t="47782" x="4826000" y="942975"/>
          <p14:tracePt t="47791" x="4826000" y="935038"/>
          <p14:tracePt t="47798" x="4833938" y="935038"/>
          <p14:tracePt t="47807" x="4833938" y="925513"/>
          <p14:tracePt t="47814" x="4833938" y="917575"/>
          <p14:tracePt t="48094" x="4843463" y="909638"/>
          <p14:tracePt t="48101" x="4851400" y="884238"/>
          <p14:tracePt t="48109" x="4859338" y="866775"/>
          <p14:tracePt t="48117" x="4868863" y="841375"/>
          <p14:tracePt t="48125" x="4868863" y="815975"/>
          <p14:tracePt t="48134" x="4876800" y="798513"/>
          <p14:tracePt t="48141" x="4884738" y="790575"/>
          <p14:tracePt t="48149" x="4894263" y="781050"/>
          <p14:tracePt t="48322" x="4894263" y="790575"/>
          <p14:tracePt t="48330" x="4894263" y="798513"/>
          <p14:tracePt t="48338" x="4894263" y="808038"/>
          <p14:tracePt t="48344" x="4884738" y="823913"/>
          <p14:tracePt t="48351" x="4884738" y="833438"/>
          <p14:tracePt t="48359" x="4876800" y="849313"/>
          <p14:tracePt t="48368" x="4876800" y="874713"/>
          <p14:tracePt t="48375" x="4868863" y="909638"/>
          <p14:tracePt t="48384" x="4859338" y="942975"/>
          <p14:tracePt t="48391" x="4851400" y="985838"/>
          <p14:tracePt t="48400" x="4851400" y="1044575"/>
          <p14:tracePt t="48408" x="4843463" y="1079500"/>
          <p14:tracePt t="48416" x="4833938" y="1122363"/>
          <p14:tracePt t="48425" x="4833938" y="1163638"/>
          <p14:tracePt t="48430" x="4826000" y="1223963"/>
          <p14:tracePt t="48442" x="4818063" y="1274763"/>
          <p14:tracePt t="48445" x="4800600" y="1333500"/>
          <p14:tracePt t="48456" x="4791075" y="1401763"/>
          <p14:tracePt t="48462" x="4783138" y="1462088"/>
          <p14:tracePt t="48470" x="4775200" y="1546225"/>
          <p14:tracePt t="48478" x="4757738" y="1639888"/>
          <p14:tracePt t="48486" x="4749800" y="1733550"/>
          <p14:tracePt t="48494" x="4740275" y="1827213"/>
          <p14:tracePt t="48502" x="4732338" y="1911350"/>
          <p14:tracePt t="48509" x="4714875" y="1971675"/>
          <p14:tracePt t="48515" x="4706938" y="2014538"/>
          <p14:tracePt t="48526" x="4699000" y="2047875"/>
          <p14:tracePt t="48531" x="4699000" y="2073275"/>
          <p14:tracePt t="48541" x="4689475" y="2090738"/>
          <p14:tracePt t="48674" x="4689475" y="2098675"/>
          <p14:tracePt t="48680" x="4681538" y="2108200"/>
          <p14:tracePt t="48806" x="4673600" y="2108200"/>
          <p14:tracePt t="48814" x="4673600" y="2116138"/>
          <p14:tracePt t="48823" x="4664075" y="2116138"/>
          <p14:tracePt t="48830" x="4646613" y="2124075"/>
          <p14:tracePt t="48839" x="4638675" y="2133600"/>
          <p14:tracePt t="48843" x="4621213" y="2141538"/>
          <p14:tracePt t="48851" x="4605338" y="2141538"/>
          <p14:tracePt t="48860" x="4595813" y="2149475"/>
          <p14:tracePt t="48868" x="4587875" y="2159000"/>
          <p14:tracePt t="48875" x="4579938" y="2166938"/>
          <p14:tracePt t="48884" x="4570413" y="2174875"/>
          <p14:tracePt t="48891" x="4562475" y="2174875"/>
          <p14:tracePt t="48899" x="4554538" y="2174875"/>
          <p14:tracePt t="48908" x="4545013" y="2184400"/>
          <p14:tracePt t="49180" x="4545013" y="2192338"/>
          <p14:tracePt t="49196" x="4537075" y="2192338"/>
          <p14:tracePt t="49212" x="4529138" y="2192338"/>
          <p14:tracePt t="49244" x="4519613" y="2192338"/>
          <p14:tracePt t="49252" x="4511675" y="2192338"/>
          <p14:tracePt t="49258" x="4503738" y="2192338"/>
          <p14:tracePt t="49275" x="4494213" y="2184400"/>
          <p14:tracePt t="49282" x="4486275" y="2174875"/>
          <p14:tracePt t="49291" x="4476750" y="2174875"/>
          <p14:tracePt t="49298" x="4476750" y="2166938"/>
          <p14:tracePt t="49307" x="4468813" y="2159000"/>
          <p14:tracePt t="49314" x="4460875" y="2159000"/>
          <p14:tracePt t="49325" x="4460875" y="2149475"/>
          <p14:tracePt t="49330" x="4451350" y="2133600"/>
          <p14:tracePt t="49336" x="4443413" y="2133600"/>
          <p14:tracePt t="49344" x="4443413" y="2124075"/>
          <p14:tracePt t="49352" x="4435475" y="2108200"/>
          <p14:tracePt t="49360" x="4435475" y="2098675"/>
          <p14:tracePt t="49368" x="4425950" y="2073275"/>
          <p14:tracePt t="49376" x="4418013" y="2047875"/>
          <p14:tracePt t="49384" x="4418013" y="2030413"/>
          <p14:tracePt t="49392" x="4418013" y="2005013"/>
          <p14:tracePt t="49400" x="4418013" y="1989138"/>
          <p14:tracePt t="49408" x="4410075" y="1979613"/>
          <p14:tracePt t="49416" x="4410075" y="1971675"/>
          <p14:tracePt t="49423" x="4400550" y="1954213"/>
          <p14:tracePt t="49439" x="4400550" y="1946275"/>
          <p14:tracePt t="49720" x="4400550" y="1938338"/>
          <p14:tracePt t="49728" x="4400550" y="1928813"/>
          <p14:tracePt t="49744" x="4400550" y="1920875"/>
          <p14:tracePt t="49758" x="4400550" y="1911350"/>
          <p14:tracePt t="50424" x="4392613" y="1928813"/>
          <p14:tracePt t="50430" x="4375150" y="1938338"/>
          <p14:tracePt t="50439" x="4359275" y="1963738"/>
          <p14:tracePt t="50446" x="4332288" y="1997075"/>
          <p14:tracePt t="50455" x="4306888" y="2047875"/>
          <p14:tracePt t="50462" x="4273550" y="2098675"/>
          <p14:tracePt t="50474" x="4248150" y="2159000"/>
          <p14:tracePt t="50478" x="4214813" y="2227263"/>
          <p14:tracePt t="50489" x="4187825" y="2260600"/>
          <p14:tracePt t="50494" x="4154488" y="2293938"/>
          <p14:tracePt t="50502" x="4137025" y="2319338"/>
          <p14:tracePt t="50509" x="4121150" y="2336800"/>
          <p14:tracePt t="50516" x="4103688" y="2354263"/>
          <p14:tracePt t="50524" x="4095750" y="2362200"/>
          <p14:tracePt t="50539" x="4086225" y="2362200"/>
          <p14:tracePt t="50548" x="4078288" y="2371725"/>
          <p14:tracePt t="50555" x="4070350" y="2371725"/>
          <p14:tracePt t="50581" x="4035425" y="2362200"/>
          <p14:tracePt t="50588" x="4017963" y="2344738"/>
          <p14:tracePt t="50594" x="3976688" y="2319338"/>
          <p14:tracePt t="50602" x="3933825" y="2293938"/>
          <p14:tracePt t="50610" x="3883025" y="2252663"/>
          <p14:tracePt t="50618" x="3832225" y="2209800"/>
          <p14:tracePt t="50626" x="3781425" y="2166938"/>
          <p14:tracePt t="50634" x="3738563" y="2133600"/>
          <p14:tracePt t="50642" x="3703638" y="2090738"/>
          <p14:tracePt t="50650" x="3678238" y="2073275"/>
          <p14:tracePt t="50658" x="3670300" y="2047875"/>
          <p14:tracePt t="50663" x="3662363" y="2039938"/>
          <p14:tracePt t="50672" x="3662363" y="2030413"/>
          <p14:tracePt t="50679" x="3652838" y="2030413"/>
          <p14:tracePt t="50688" x="3652838" y="2014538"/>
          <p14:tracePt t="50696" x="3652838" y="1997075"/>
          <p14:tracePt t="50706" x="3652838" y="1989138"/>
          <p14:tracePt t="50712" x="3652838" y="1963738"/>
          <p14:tracePt t="50722" x="3652838" y="1938338"/>
          <p14:tracePt t="50728" x="3652838" y="1920875"/>
          <p14:tracePt t="50739" x="3652838" y="1895475"/>
          <p14:tracePt t="50744" x="3652838" y="1860550"/>
          <p14:tracePt t="50750" x="3652838" y="1835150"/>
          <p14:tracePt t="50758" x="3652838" y="1801813"/>
          <p14:tracePt t="50766" x="3652838" y="1758950"/>
          <p14:tracePt t="50774" x="3652838" y="1725613"/>
          <p14:tracePt t="50782" x="3662363" y="1690688"/>
          <p14:tracePt t="50789" x="3662363" y="1649413"/>
          <p14:tracePt t="50798" x="3662363" y="1614488"/>
          <p14:tracePt t="50806" x="3670300" y="1581150"/>
          <p14:tracePt t="50813" x="3678238" y="1563688"/>
          <p14:tracePt t="50822" x="3687763" y="1538288"/>
          <p14:tracePt t="50829" x="3695700" y="1520825"/>
          <p14:tracePt t="50837" x="3695700" y="1512888"/>
          <p14:tracePt t="50844" x="3703638" y="1495425"/>
          <p14:tracePt t="50854" x="3703638" y="1487488"/>
          <p14:tracePt t="50859" x="3703638" y="1477963"/>
          <p14:tracePt t="50868" x="3713163" y="1477963"/>
          <p14:tracePt t="50875" x="3713163" y="1470025"/>
          <p14:tracePt t="50883" x="3713163" y="1462088"/>
          <p14:tracePt t="50899" x="3713163" y="1452563"/>
          <p14:tracePt t="50907" x="3721100" y="1436688"/>
          <p14:tracePt t="50916" x="3721100" y="1427163"/>
          <p14:tracePt t="50922" x="3729038" y="1401763"/>
          <p14:tracePt t="50929" x="3729038" y="1385888"/>
          <p14:tracePt t="50939" x="3738563" y="1368425"/>
          <p14:tracePt t="50956" x="3738563" y="1308100"/>
          <p14:tracePt t="50962" x="3746500" y="1292225"/>
          <p14:tracePt t="50971" x="3746500" y="1266825"/>
          <p14:tracePt t="50978" x="3756025" y="1241425"/>
          <p14:tracePt t="50987" x="3756025" y="1216025"/>
          <p14:tracePt t="50994" x="3756025" y="1206500"/>
          <p14:tracePt t="51000" x="3756025" y="1198563"/>
          <p14:tracePt t="51008" x="3756025" y="1189038"/>
          <p14:tracePt t="52000" x="3756025" y="1163638"/>
          <p14:tracePt t="52016" x="3756025" y="1138238"/>
          <p14:tracePt t="52023" x="3746500" y="1122363"/>
          <p14:tracePt t="52031" x="3738563" y="1104900"/>
          <p14:tracePt t="52039" x="3738563" y="1087438"/>
          <p14:tracePt t="52047" x="3738563" y="1062038"/>
          <p14:tracePt t="52055" x="3729038" y="1054100"/>
          <p14:tracePt t="52064" x="3729038" y="1036638"/>
          <p14:tracePt t="52071" x="3721100" y="1019175"/>
          <p14:tracePt t="52087" x="3721100" y="1011238"/>
          <p14:tracePt t="52823" x="3721100" y="1069975"/>
          <p14:tracePt t="52830" x="3721100" y="1112838"/>
          <p14:tracePt t="52836" x="3721100" y="1147763"/>
          <p14:tracePt t="52844" x="3721100" y="1163638"/>
          <p14:tracePt t="52853" x="3721100" y="1189038"/>
          <p14:tracePt t="52860" x="3721100" y="1206500"/>
          <p14:tracePt t="52876" x="3721100" y="1216025"/>
          <p14:tracePt t="52999" x="3729038" y="1216025"/>
          <p14:tracePt t="53015" x="3756025" y="1198563"/>
          <p14:tracePt t="53023" x="3781425" y="1173163"/>
          <p14:tracePt t="53031" x="3806825" y="1155700"/>
          <p14:tracePt t="53039" x="3822700" y="1138238"/>
          <p14:tracePt t="53047" x="3865563" y="1112838"/>
          <p14:tracePt t="53055" x="3883025" y="1104900"/>
          <p14:tracePt t="53063" x="3916363" y="1087438"/>
          <p14:tracePt t="53071" x="3941763" y="1069975"/>
          <p14:tracePt t="53079" x="3976688" y="1054100"/>
          <p14:tracePt t="53086" x="4002088" y="1028700"/>
          <p14:tracePt t="53093" x="4035425" y="1003300"/>
          <p14:tracePt t="53103" x="4070350" y="960438"/>
          <p14:tracePt t="53109" x="4095750" y="925513"/>
          <p14:tracePt t="53119" x="4129088" y="866775"/>
          <p14:tracePt t="53126" x="4154488" y="798513"/>
          <p14:tracePt t="53135" x="4179888" y="722313"/>
          <p14:tracePt t="53142" x="4187825" y="654050"/>
          <p14:tracePt t="53152" x="4197350" y="595313"/>
          <p14:tracePt t="53160" x="4197350" y="534988"/>
          <p14:tracePt t="53166" x="4197350" y="476250"/>
          <p14:tracePt t="53172" x="4197350" y="415925"/>
          <p14:tracePt t="53180" x="4187825" y="374650"/>
          <p14:tracePt t="53188" x="4179888" y="339725"/>
          <p14:tracePt t="53195" x="4171950" y="306388"/>
          <p14:tracePt t="53203" x="4162425" y="280988"/>
          <p14:tracePt t="53211" x="4154488" y="271463"/>
          <p14:tracePt t="53222" x="4146550" y="246063"/>
          <p14:tracePt t="53228" x="4146550" y="238125"/>
          <p14:tracePt t="53236" x="4137025" y="230188"/>
          <p14:tracePt t="53252" x="4121150" y="220663"/>
          <p14:tracePt t="53258" x="4103688" y="195263"/>
          <p14:tracePt t="53265" x="4095750" y="169863"/>
          <p14:tracePt t="53274" x="4070350" y="144463"/>
          <p14:tracePt t="53281" x="4044950" y="127000"/>
          <p14:tracePt t="53290" x="4017963" y="111125"/>
          <p14:tracePt t="53298" x="3992563" y="101600"/>
          <p14:tracePt t="53306" x="3984625" y="93663"/>
          <p14:tracePt t="53314" x="3976688" y="85725"/>
          <p14:tracePt t="53322" x="3967163" y="85725"/>
          <p14:tracePt t="53328" x="3959225" y="85725"/>
          <p14:tracePt t="53376" x="3941763" y="93663"/>
          <p14:tracePt t="53384" x="3873500" y="161925"/>
          <p14:tracePt t="53392" x="3822700" y="220663"/>
          <p14:tracePt t="53400" x="3756025" y="288925"/>
          <p14:tracePt t="53408" x="3713163" y="331788"/>
          <p14:tracePt t="53413" x="3662363" y="382588"/>
          <p14:tracePt t="53422" x="3611563" y="425450"/>
          <p14:tracePt t="53429" x="3576638" y="458788"/>
          <p14:tracePt t="53438" x="3525838" y="492125"/>
          <p14:tracePt t="53445" x="3492500" y="519113"/>
          <p14:tracePt t="53455" x="3449638" y="544513"/>
          <p14:tracePt t="53462" x="3424238" y="569913"/>
          <p14:tracePt t="53473" x="3398838" y="595313"/>
          <p14:tracePt t="53478" x="3389313" y="611188"/>
          <p14:tracePt t="53486" x="3363913" y="636588"/>
          <p14:tracePt t="53492" x="3348038" y="654050"/>
          <p14:tracePt t="53501" x="3330575" y="679450"/>
          <p14:tracePt t="53508" x="3305175" y="714375"/>
          <p14:tracePt t="53516" x="3297238" y="773113"/>
          <p14:tracePt t="53524" x="3287713" y="833438"/>
          <p14:tracePt t="53531" x="3287713" y="917575"/>
          <p14:tracePt t="53539" x="3287713" y="1003300"/>
          <p14:tracePt t="53548" x="3287713" y="1096963"/>
          <p14:tracePt t="53556" x="3297238" y="1155700"/>
          <p14:tracePt t="53564" x="3305175" y="1216025"/>
          <p14:tracePt t="53571" x="3313113" y="1274763"/>
          <p14:tracePt t="53578" x="3338513" y="1333500"/>
          <p14:tracePt t="53587" x="3363913" y="1385888"/>
          <p14:tracePt t="53594" x="3381375" y="1419225"/>
          <p14:tracePt t="53603" x="3414713" y="1452563"/>
          <p14:tracePt t="53610" x="3441700" y="1477963"/>
          <p14:tracePt t="53619" x="3449638" y="1495425"/>
          <p14:tracePt t="53625" x="3467100" y="1504950"/>
          <p14:tracePt t="53635" x="3492500" y="1512888"/>
          <p14:tracePt t="53641" x="3525838" y="1520825"/>
          <p14:tracePt t="53652" x="3543300" y="1530350"/>
          <p14:tracePt t="53655" x="3576638" y="1530350"/>
          <p14:tracePt t="53664" x="3611563" y="1530350"/>
          <p14:tracePt t="53672" x="3644900" y="1530350"/>
          <p14:tracePt t="53680" x="3670300" y="1530350"/>
          <p14:tracePt t="53688" x="3721100" y="1520825"/>
          <p14:tracePt t="53696" x="3763963" y="1504950"/>
          <p14:tracePt t="53704" x="3814763" y="1495425"/>
          <p14:tracePt t="53712" x="3857625" y="1487488"/>
          <p14:tracePt t="53724" x="3890963" y="1477963"/>
          <p14:tracePt t="53727" x="3925888" y="1470025"/>
          <p14:tracePt t="53735" x="3959225" y="1462088"/>
          <p14:tracePt t="53742" x="3992563" y="1452563"/>
          <p14:tracePt t="53752" x="4027488" y="1436688"/>
          <p14:tracePt t="53758" x="4060825" y="1427163"/>
          <p14:tracePt t="53768" x="4095750" y="1411288"/>
          <p14:tracePt t="53774" x="4129088" y="1385888"/>
          <p14:tracePt t="53782" x="4162425" y="1360488"/>
          <p14:tracePt t="53790" x="4205288" y="1317625"/>
          <p14:tracePt t="53798" x="4240213" y="1282700"/>
          <p14:tracePt t="53806" x="4281488" y="1241425"/>
          <p14:tracePt t="53814" x="4306888" y="1206500"/>
          <p14:tracePt t="53821" x="4332288" y="1173163"/>
          <p14:tracePt t="53828" x="4367213" y="1130300"/>
          <p14:tracePt t="53836" x="4384675" y="1087438"/>
          <p14:tracePt t="53843" x="4400550" y="1044575"/>
          <p14:tracePt t="53853" x="4418013" y="1011238"/>
          <p14:tracePt t="53859" x="4435475" y="977900"/>
          <p14:tracePt t="53868" x="4443413" y="942975"/>
          <p14:tracePt t="53876" x="4451350" y="909638"/>
          <p14:tracePt t="53886" x="4460875" y="866775"/>
          <p14:tracePt t="53892" x="4468813" y="833438"/>
          <p14:tracePt t="53902" x="4476750" y="773113"/>
          <p14:tracePt t="53906" x="4486275" y="730250"/>
          <p14:tracePt t="53914" x="4486275" y="671513"/>
          <p14:tracePt t="53922" x="4486275" y="611188"/>
          <p14:tracePt t="53930" x="4486275" y="552450"/>
          <p14:tracePt t="53938" x="4476750" y="492125"/>
          <p14:tracePt t="53954" x="4425950" y="374650"/>
          <p14:tracePt t="53962" x="4410075" y="306388"/>
          <p14:tracePt t="53971" x="4375150" y="263525"/>
          <p14:tracePt t="53978" x="4349750" y="220663"/>
          <p14:tracePt t="53985" x="4316413" y="169863"/>
          <p14:tracePt t="53991" x="4281488" y="136525"/>
          <p14:tracePt t="54000" x="4240213" y="93663"/>
          <p14:tracePt t="54008" x="4205288" y="68263"/>
          <p14:tracePt t="54017" x="4171950" y="42863"/>
          <p14:tracePt t="54023" x="4129088" y="25400"/>
          <p14:tracePt t="54031" x="4111625" y="7938"/>
          <p14:tracePt t="54040" x="4086225" y="0"/>
          <p14:tracePt t="54094" x="3916363" y="58738"/>
          <p14:tracePt t="54102" x="3840163" y="101600"/>
          <p14:tracePt t="54110" x="3746500" y="169863"/>
          <p14:tracePt t="54119" x="3670300" y="238125"/>
          <p14:tracePt t="54126" x="3576638" y="322263"/>
          <p14:tracePt t="54136" x="3508375" y="390525"/>
          <p14:tracePt t="54142" x="3441700" y="450850"/>
          <p14:tracePt t="54148" x="3381375" y="519113"/>
          <p14:tracePt t="54156" x="3313113" y="603250"/>
          <p14:tracePt t="54164" x="3244850" y="688975"/>
          <p14:tracePt t="54172" x="3168650" y="798513"/>
          <p14:tracePt t="54180" x="3117850" y="892175"/>
          <p14:tracePt t="54188" x="3067050" y="993775"/>
          <p14:tracePt t="54196" x="3024188" y="1096963"/>
          <p14:tracePt t="54204" x="2990850" y="1198563"/>
          <p14:tracePt t="54212" x="2955925" y="1300163"/>
          <p14:tracePt t="54224" x="2922588" y="1419225"/>
          <p14:tracePt t="54228" x="2897188" y="1546225"/>
          <p14:tracePt t="54236" x="2889250" y="1657350"/>
          <p14:tracePt t="54242" x="2871788" y="1776413"/>
          <p14:tracePt t="54250" x="2863850" y="1903413"/>
          <p14:tracePt t="54258" x="2854325" y="2005013"/>
          <p14:tracePt t="54268" x="2838450" y="2116138"/>
          <p14:tracePt t="54274" x="2828925" y="2227263"/>
          <p14:tracePt t="54282" x="2803525" y="2328863"/>
          <p14:tracePt t="54290" x="2795588" y="2430463"/>
          <p14:tracePt t="54298" x="2786063" y="2516188"/>
          <p14:tracePt t="54306" x="2786063" y="2600325"/>
          <p14:tracePt t="54314" x="2786063" y="2701925"/>
          <p14:tracePt t="54321" x="2786063" y="2805113"/>
          <p14:tracePt t="54328" x="2786063" y="2889250"/>
          <p14:tracePt t="54336" x="2795588" y="2965450"/>
          <p14:tracePt t="54344" x="2811463" y="3025775"/>
          <p14:tracePt t="54353" x="2838450" y="3067050"/>
          <p14:tracePt t="54360" x="2846388" y="3094038"/>
          <p14:tracePt t="54368" x="2854325" y="3119438"/>
          <p14:tracePt t="54376" x="2854325" y="3127375"/>
          <p14:tracePt t="54385" x="2863850" y="3127375"/>
          <p14:tracePt t="54392" x="2871788" y="3127375"/>
          <p14:tracePt t="54398" x="2889250" y="3127375"/>
          <p14:tracePt t="54406" x="2914650" y="3127375"/>
          <p14:tracePt t="54414" x="2973388" y="3101975"/>
          <p14:tracePt t="54422" x="3033713" y="3051175"/>
          <p14:tracePt t="54430" x="3100388" y="2990850"/>
          <p14:tracePt t="54438" x="3168650" y="2932113"/>
          <p14:tracePt t="54446" x="3203575" y="2881313"/>
          <p14:tracePt t="54455" x="3244850" y="2838450"/>
          <p14:tracePt t="54462" x="3279775" y="2805113"/>
          <p14:tracePt t="54470" x="3313113" y="2762250"/>
          <p14:tracePt t="54476" x="3338513" y="2736850"/>
          <p14:tracePt t="54485" x="3363913" y="2711450"/>
          <p14:tracePt t="54492" x="3381375" y="2686050"/>
          <p14:tracePt t="54501" x="3398838" y="2668588"/>
          <p14:tracePt t="54508" x="3424238" y="2643188"/>
          <p14:tracePt t="54517" x="3441700" y="2608263"/>
          <p14:tracePt t="54524" x="3457575" y="2582863"/>
          <p14:tracePt t="54531" x="3467100" y="2557463"/>
          <p14:tracePt t="54539" x="3475038" y="2532063"/>
          <p14:tracePt t="54548" x="3482975" y="2524125"/>
          <p14:tracePt t="54556" x="3482975" y="2516188"/>
          <p14:tracePt t="54562" x="3482975" y="2506663"/>
          <p14:tracePt t="54648" x="3482975" y="2516188"/>
          <p14:tracePt t="54656" x="3482975" y="2566988"/>
          <p14:tracePt t="54664" x="3475038" y="2643188"/>
          <p14:tracePt t="54672" x="3475038" y="2727325"/>
          <p14:tracePt t="54680" x="3475038" y="2830513"/>
          <p14:tracePt t="54688" x="3467100" y="2914650"/>
          <p14:tracePt t="54696" x="3467100" y="3000375"/>
          <p14:tracePt t="54704" x="3467100" y="3084513"/>
          <p14:tracePt t="54712" x="3467100" y="3152775"/>
          <p14:tracePt t="54720" x="3457575" y="3211513"/>
          <p14:tracePt t="54726" x="3457575" y="3263900"/>
          <p14:tracePt t="54735" x="3449638" y="3289300"/>
          <p14:tracePt t="54742" x="3449638" y="3314700"/>
          <p14:tracePt t="54751" x="3449638" y="3340100"/>
          <p14:tracePt t="54758" x="3441700" y="3373438"/>
          <p14:tracePt t="54767" x="3441700" y="3390900"/>
          <p14:tracePt t="54775" x="3441700" y="3416300"/>
          <p14:tracePt t="54786" x="3432175" y="3449638"/>
          <p14:tracePt t="54790" x="3432175" y="3484563"/>
          <p14:tracePt t="54798" x="3432175" y="3502025"/>
          <p14:tracePt t="54806" x="3432175" y="3535363"/>
          <p14:tracePt t="54812" x="3424238" y="3568700"/>
          <p14:tracePt t="54820" x="3424238" y="3611563"/>
          <p14:tracePt t="54828" x="3424238" y="3671888"/>
          <p14:tracePt t="54835" x="3424238" y="3738563"/>
          <p14:tracePt t="54844" x="3424238" y="3816350"/>
          <p14:tracePt t="54852" x="3424238" y="3900488"/>
          <p14:tracePt t="54859" x="3424238" y="3986213"/>
          <p14:tracePt t="54869" x="3441700" y="4070350"/>
          <p14:tracePt t="54875" x="3449638" y="4156075"/>
          <p14:tracePt t="54885" x="3457575" y="4240213"/>
          <p14:tracePt t="54891" x="3467100" y="4316413"/>
          <p14:tracePt t="54898" x="3482975" y="4394200"/>
          <p14:tracePt t="54906" x="3492500" y="4460875"/>
          <p14:tracePt t="54914" x="3500438" y="4538663"/>
          <p14:tracePt t="54921" x="3508375" y="4597400"/>
          <p14:tracePt t="54929" x="3508375" y="4657725"/>
          <p14:tracePt t="54938" x="3517900" y="4699000"/>
          <p14:tracePt t="54952" x="3517900" y="4741863"/>
          <p14:tracePt t="54954" x="3517900" y="4802188"/>
          <p14:tracePt t="54962" x="3517900" y="4860925"/>
          <p14:tracePt t="54970" x="3517900" y="4919663"/>
          <p14:tracePt t="54976" x="3517900" y="4972050"/>
          <p14:tracePt t="54985" x="3517900" y="5048250"/>
          <p14:tracePt t="54992" x="3517900" y="5132388"/>
          <p14:tracePt t="55001" x="3508375" y="5208588"/>
          <p14:tracePt t="55008" x="3508375" y="5294313"/>
          <p14:tracePt t="55016" x="3508375" y="5380038"/>
          <p14:tracePt t="55023" x="3508375" y="5464175"/>
          <p14:tracePt t="55033" x="3517900" y="5549900"/>
          <p14:tracePt t="55039" x="3517900" y="5634038"/>
          <p14:tracePt t="55047" x="3517900" y="5694363"/>
          <p14:tracePt t="55055" x="3517900" y="5753100"/>
          <p14:tracePt t="55061" x="3533775" y="5813425"/>
          <p14:tracePt t="55071" x="3533775" y="5838825"/>
          <p14:tracePt t="55078" x="3533775" y="5864225"/>
          <p14:tracePt t="55086" x="3533775" y="5889625"/>
          <p14:tracePt t="55094" x="3533775" y="5897563"/>
          <p14:tracePt t="55102" x="3533775" y="5915025"/>
          <p14:tracePt t="55110" x="3533775" y="5940425"/>
          <p14:tracePt t="55119" x="3543300" y="5957888"/>
          <p14:tracePt t="55126" x="3551238" y="5991225"/>
          <p14:tracePt t="55136" x="3559175" y="6024563"/>
          <p14:tracePt t="55140" x="3568700" y="6076950"/>
          <p14:tracePt t="55148" x="3594100" y="6118225"/>
          <p14:tracePt t="55156" x="3602038" y="6153150"/>
          <p14:tracePt t="55164" x="3619500" y="6203950"/>
          <p14:tracePt t="55172" x="3627438" y="6221413"/>
          <p14:tracePt t="55180" x="3636963" y="6246813"/>
          <p14:tracePt t="55188" x="3636963" y="6262688"/>
          <p14:tracePt t="55196" x="3644900" y="6272213"/>
          <p14:tracePt t="55274" x="3678238" y="6237288"/>
          <p14:tracePt t="55282" x="3721100" y="6169025"/>
          <p14:tracePt t="55290" x="3771900" y="6110288"/>
          <p14:tracePt t="55300" x="3814763" y="6042025"/>
          <p14:tracePt t="55304" x="3857625" y="5983288"/>
          <p14:tracePt t="55312" x="3900488" y="5915025"/>
          <p14:tracePt t="55321" x="3941763" y="5854700"/>
          <p14:tracePt t="55328" x="3992563" y="5788025"/>
          <p14:tracePt t="55336" x="4017963" y="5727700"/>
          <p14:tracePt t="55344" x="4052888" y="5659438"/>
          <p14:tracePt t="55354" x="4070350" y="5600700"/>
          <p14:tracePt t="55360" x="4095750" y="5540375"/>
          <p14:tracePt t="55370" x="4111625" y="5464175"/>
          <p14:tracePt t="55376" x="4137025" y="5387975"/>
          <p14:tracePt t="55385" x="4154488" y="5319713"/>
          <p14:tracePt t="55389" x="4162425" y="5243513"/>
          <p14:tracePt t="55400" x="4187825" y="5157788"/>
          <p14:tracePt t="55406" x="4197350" y="5099050"/>
          <p14:tracePt t="55414" x="4222750" y="5030788"/>
          <p14:tracePt t="55421" x="4240213" y="4972050"/>
          <p14:tracePt t="55429" x="4256088" y="4911725"/>
          <p14:tracePt t="55438" x="4281488" y="4860925"/>
          <p14:tracePt t="55445" x="4291013" y="4818063"/>
          <p14:tracePt t="55454" x="4298950" y="4784725"/>
          <p14:tracePt t="55461" x="4306888" y="4741863"/>
          <p14:tracePt t="55469" x="4316413" y="4708525"/>
          <p14:tracePt t="55475" x="4324350" y="4683125"/>
          <p14:tracePt t="55485" x="4324350" y="4673600"/>
          <p14:tracePt t="55570" x="4324350" y="4724400"/>
          <p14:tracePt t="55578" x="4341813" y="4827588"/>
          <p14:tracePt t="55586" x="4341813" y="4919663"/>
          <p14:tracePt t="55594" x="4349750" y="5038725"/>
          <p14:tracePt t="55603" x="4359275" y="5124450"/>
          <p14:tracePt t="55610" x="4359275" y="5235575"/>
          <p14:tracePt t="55619" x="4375150" y="5337175"/>
          <p14:tracePt t="55626" x="4384675" y="5421313"/>
          <p14:tracePt t="55635" x="4384675" y="5481638"/>
          <p14:tracePt t="55639" x="4392613" y="5514975"/>
          <p14:tracePt t="55650" x="4400550" y="5540375"/>
          <p14:tracePt t="55726" x="4418013" y="5524500"/>
          <p14:tracePt t="55735" x="4460875" y="5446713"/>
          <p14:tracePt t="55742" x="4503738" y="5345113"/>
          <p14:tracePt t="55751" x="4562475" y="5235575"/>
          <p14:tracePt t="55758" x="4621213" y="5149850"/>
          <p14:tracePt t="55767" x="4699000" y="5081588"/>
          <p14:tracePt t="55774" x="4775200" y="5013325"/>
          <p14:tracePt t="55783" x="4868863" y="4946650"/>
          <p14:tracePt t="55790" x="4970463" y="4894263"/>
          <p14:tracePt t="55801" x="5080000" y="4852988"/>
          <p14:tracePt t="55804" x="5208588" y="4802188"/>
          <p14:tracePt t="55812" x="5378450" y="4749800"/>
          <p14:tracePt t="55819" x="5548313" y="4708525"/>
          <p14:tracePt t="55828" x="5735638" y="4622800"/>
          <p14:tracePt t="55835" x="5930900" y="4521200"/>
          <p14:tracePt t="55843" x="6100763" y="4402138"/>
          <p14:tracePt t="55851" x="6278563" y="4291013"/>
          <p14:tracePt t="55859" x="6397625" y="4206875"/>
          <p14:tracePt t="55868" x="6491288" y="4146550"/>
          <p14:tracePt t="55875" x="6567488" y="4087813"/>
          <p14:tracePt t="55883" x="6618288" y="4062413"/>
          <p14:tracePt t="55889" x="6653213" y="4037013"/>
          <p14:tracePt t="55900" x="6678613" y="4011613"/>
          <p14:tracePt t="55905" x="6686550" y="4002088"/>
          <p14:tracePt t="55914" x="6686550" y="3994150"/>
          <p14:tracePt t="55921" x="6694488" y="3994150"/>
          <p14:tracePt t="55929" x="6704013" y="3986213"/>
          <p14:tracePt t="55938" x="6704013" y="3976688"/>
          <p14:tracePt t="55945" x="6729413" y="3968750"/>
          <p14:tracePt t="55965" x="6797675" y="3917950"/>
          <p14:tracePt t="55968" x="6864350" y="3883025"/>
          <p14:tracePt t="55975" x="6942138" y="3857625"/>
          <p14:tracePt t="55984" x="7026275" y="3806825"/>
          <p14:tracePt t="55991" x="7119938" y="3763963"/>
          <p14:tracePt t="56000" x="7221538" y="3722688"/>
          <p14:tracePt t="56007" x="7315200" y="3671888"/>
          <p14:tracePt t="56016" x="7400925" y="3629025"/>
          <p14:tracePt t="56023" x="7477125" y="3594100"/>
          <p14:tracePt t="56033" x="7527925" y="3578225"/>
          <p14:tracePt t="56039" x="7553325" y="3568700"/>
          <p14:tracePt t="56045" x="7561263" y="3560763"/>
          <p14:tracePt t="56053" x="7570788" y="3552825"/>
          <p14:tracePt t="56172" x="7553325" y="3578225"/>
          <p14:tracePt t="56180" x="7527925" y="3594100"/>
          <p14:tracePt t="56188" x="7493000" y="3629025"/>
          <p14:tracePt t="56196" x="7442200" y="3654425"/>
          <p14:tracePt t="56204" x="7373938" y="3687763"/>
          <p14:tracePt t="56212" x="7315200" y="3722688"/>
          <p14:tracePt t="56219" x="7256463" y="3748088"/>
          <p14:tracePt t="56226" x="7178675" y="3781425"/>
          <p14:tracePt t="56234" x="7085013" y="3824288"/>
          <p14:tracePt t="56242" x="6983413" y="3857625"/>
          <p14:tracePt t="56250" x="6881813" y="3908425"/>
          <p14:tracePt t="56258" x="6762750" y="3951288"/>
          <p14:tracePt t="56266" x="6661150" y="4002088"/>
          <p14:tracePt t="56274" x="6559550" y="4037013"/>
          <p14:tracePt t="56283" x="6456363" y="4070350"/>
          <p14:tracePt t="56289" x="6354763" y="4105275"/>
          <p14:tracePt t="56295" x="6235700" y="4138613"/>
          <p14:tracePt t="56303" x="6134100" y="4171950"/>
          <p14:tracePt t="56311" x="6007100" y="4206875"/>
          <p14:tracePt t="56319" x="5870575" y="4240213"/>
          <p14:tracePt t="56328" x="5708650" y="4291013"/>
          <p14:tracePt t="56335" x="5565775" y="4333875"/>
          <p14:tracePt t="56344" x="5446713" y="4351338"/>
          <p14:tracePt t="56351" x="5360988" y="4368800"/>
          <p14:tracePt t="56359" x="5302250" y="4376738"/>
          <p14:tracePt t="56368" x="5267325" y="4384675"/>
          <p14:tracePt t="56374" x="5241925" y="4394200"/>
          <p14:tracePt t="56383" x="5224463" y="4394200"/>
          <p14:tracePt t="56389" x="5216525" y="4394200"/>
          <p14:tracePt t="56399" x="5208588" y="4394200"/>
          <p14:tracePt t="56416" x="5199063" y="4394200"/>
          <p14:tracePt t="56429" x="5191125" y="4394200"/>
          <p14:tracePt t="56437" x="5183188" y="4394200"/>
          <p14:tracePt t="56453" x="5173663" y="4394200"/>
          <p14:tracePt t="56459" x="5165725" y="4394200"/>
          <p14:tracePt t="56476" x="5157788" y="4394200"/>
          <p14:tracePt t="56484" x="5148263" y="4394200"/>
          <p14:tracePt t="56774" x="5157788" y="4394200"/>
          <p14:tracePt t="56783" x="5157788" y="4384675"/>
          <p14:tracePt t="56790" x="5173663" y="4368800"/>
          <p14:tracePt t="56796" x="5199063" y="4341813"/>
          <p14:tracePt t="56804" x="5216525" y="4308475"/>
          <p14:tracePt t="56812" x="5233988" y="4275138"/>
          <p14:tracePt t="56820" x="5249863" y="4232275"/>
          <p14:tracePt t="56829" x="5259388" y="4189413"/>
          <p14:tracePt t="56836" x="5267325" y="4130675"/>
          <p14:tracePt t="56844" x="5284788" y="4070350"/>
          <p14:tracePt t="56853" x="5302250" y="4011613"/>
          <p14:tracePt t="56860" x="5310188" y="3960813"/>
          <p14:tracePt t="56869" x="5318125" y="3935413"/>
          <p14:tracePt t="56874" x="5327650" y="3908425"/>
          <p14:tracePt t="56882" x="5335588" y="3892550"/>
          <p14:tracePt t="56889" x="5335588" y="3883025"/>
          <p14:tracePt t="57045" x="5335588" y="3875088"/>
          <p14:tracePt t="57053" x="5343525" y="3849688"/>
          <p14:tracePt t="57061" x="5353050" y="3824288"/>
          <p14:tracePt t="57069" x="5360988" y="3798888"/>
          <p14:tracePt t="57078" x="5368925" y="3773488"/>
          <p14:tracePt t="57086" x="5378450" y="3756025"/>
          <p14:tracePt t="57094" x="5386388" y="3730625"/>
          <p14:tracePt t="57101" x="5394325" y="3705225"/>
          <p14:tracePt t="57110" x="5403850" y="3679825"/>
          <p14:tracePt t="57117" x="5403850" y="3662363"/>
          <p14:tracePt t="57124" x="5411788" y="3636963"/>
          <p14:tracePt t="57134" x="5421313" y="3611563"/>
          <p14:tracePt t="57140" x="5421313" y="3586163"/>
          <p14:tracePt t="57149" x="5421313" y="3578225"/>
          <p14:tracePt t="57156" x="5421313" y="3568700"/>
          <p14:tracePt t="57165" x="5429250" y="3560763"/>
          <p14:tracePt t="57258" x="5437188" y="3560763"/>
          <p14:tracePt t="57266" x="5437188" y="3535363"/>
          <p14:tracePt t="57273" x="5437188" y="3527425"/>
          <p14:tracePt t="57283" x="5446713" y="3509963"/>
          <p14:tracePt t="57288" x="5446713" y="3492500"/>
          <p14:tracePt t="57296" x="5446713" y="3484563"/>
          <p14:tracePt t="57303" x="5446713" y="3467100"/>
          <p14:tracePt t="57312" x="5446713" y="3459163"/>
          <p14:tracePt t="57328" x="5446713" y="3449638"/>
          <p14:tracePt t="57335" x="5446713" y="3441700"/>
          <p14:tracePt t="57351" x="5446713" y="3433763"/>
          <p14:tracePt t="57359" x="5446713" y="3416300"/>
          <p14:tracePt t="57374" x="5437188" y="3398838"/>
          <p14:tracePt t="57383" x="5429250" y="3382963"/>
          <p14:tracePt t="57390" x="5421313" y="3373438"/>
          <p14:tracePt t="57399" x="5421313" y="3355975"/>
          <p14:tracePt t="57406" x="5411788" y="3340100"/>
          <p14:tracePt t="57415" x="5403850" y="3330575"/>
          <p14:tracePt t="57421" x="5386388" y="3305175"/>
          <p14:tracePt t="57431" x="5378450" y="3279775"/>
          <p14:tracePt t="57438" x="5368925" y="3263900"/>
          <p14:tracePt t="57446" x="5360988" y="3246438"/>
          <p14:tracePt t="57453" x="5353050" y="3221038"/>
          <p14:tracePt t="57460" x="5343525" y="3195638"/>
          <p14:tracePt t="57468" x="5335588" y="3178175"/>
          <p14:tracePt t="57476" x="5327650" y="3178175"/>
          <p14:tracePt t="57484" x="5318125" y="3170238"/>
          <p14:tracePt t="57500" x="5318125" y="3160713"/>
          <p14:tracePt t="57594" x="5310188" y="3178175"/>
          <p14:tracePt t="57601" x="5284788" y="3211513"/>
          <p14:tracePt t="57610" x="5267325" y="3246438"/>
          <p14:tracePt t="57618" x="5259388" y="3279775"/>
          <p14:tracePt t="57624" x="5249863" y="3322638"/>
          <p14:tracePt t="57633" x="5241925" y="3355975"/>
          <p14:tracePt t="57640" x="5241925" y="3390900"/>
          <p14:tracePt t="57649" x="5241925" y="3433763"/>
          <p14:tracePt t="57656" x="5241925" y="3459163"/>
          <p14:tracePt t="57666" x="5241925" y="3484563"/>
          <p14:tracePt t="57672" x="5241925" y="3517900"/>
          <p14:tracePt t="57681" x="5241925" y="3543300"/>
          <p14:tracePt t="57698" x="5249863" y="3560763"/>
          <p14:tracePt t="57704" x="5249863" y="3568700"/>
          <p14:tracePt t="57710" x="5259388" y="3568700"/>
          <p14:tracePt t="57718" x="5259388" y="3578225"/>
          <p14:tracePt t="57726" x="5259388" y="3586163"/>
          <p14:tracePt t="57733" x="5267325" y="3594100"/>
          <p14:tracePt t="57741" x="5267325" y="3603625"/>
          <p14:tracePt t="57750" x="5267325" y="3611563"/>
          <p14:tracePt t="57757" x="5276850" y="3611563"/>
          <p14:tracePt t="57766" x="5284788" y="3629025"/>
          <p14:tracePt t="57774" x="5284788" y="3636963"/>
          <p14:tracePt t="57783" x="5292725" y="3654425"/>
          <p14:tracePt t="57788" x="5302250" y="3671888"/>
          <p14:tracePt t="57798" x="5310188" y="3679825"/>
          <p14:tracePt t="57804" x="5318125" y="3679825"/>
          <p14:tracePt t="57820" x="5318125" y="3687763"/>
          <p14:tracePt t="57890" x="5335588" y="3687763"/>
          <p14:tracePt t="57899" x="5343525" y="3679825"/>
          <p14:tracePt t="57906" x="5360988" y="3671888"/>
          <p14:tracePt t="57914" x="5386388" y="3662363"/>
          <p14:tracePt t="57922" x="5411788" y="3654425"/>
          <p14:tracePt t="57931" x="5429250" y="3646488"/>
          <p14:tracePt t="57938" x="5454650" y="3636963"/>
          <p14:tracePt t="57948" x="5462588" y="3629025"/>
          <p14:tracePt t="57952" x="5472113" y="3629025"/>
          <p14:tracePt t="57966" x="5480050" y="3629025"/>
          <p14:tracePt t="57967" x="5480050" y="3619500"/>
          <p14:tracePt t="58016" x="5487988" y="3611563"/>
          <p14:tracePt t="58029" x="5497513" y="3594100"/>
          <p14:tracePt t="58037" x="5505450" y="3560763"/>
          <p14:tracePt t="58045" x="5513388" y="3527425"/>
          <p14:tracePt t="58053" x="5522913" y="3492500"/>
          <p14:tracePt t="58061" x="5530850" y="3459163"/>
          <p14:tracePt t="58069" x="5538788" y="3433763"/>
          <p14:tracePt t="58077" x="5548313" y="3398838"/>
          <p14:tracePt t="58085" x="5548313" y="3373438"/>
          <p14:tracePt t="58093" x="5548313" y="3340100"/>
          <p14:tracePt t="58101" x="5548313" y="3322638"/>
          <p14:tracePt t="58110" x="5548313" y="3297238"/>
          <p14:tracePt t="58116" x="5548313" y="3271838"/>
          <p14:tracePt t="58123" x="5548313" y="3263900"/>
          <p14:tracePt t="58132" x="5548313" y="3254375"/>
          <p14:tracePt t="58140" x="5548313" y="3246438"/>
          <p14:tracePt t="58156" x="5538788" y="3238500"/>
          <p14:tracePt t="58202" x="5530850" y="3238500"/>
          <p14:tracePt t="58218" x="5522913" y="3238500"/>
          <p14:tracePt t="58226" x="5487988" y="3263900"/>
          <p14:tracePt t="58233" x="5437188" y="3289300"/>
          <p14:tracePt t="58242" x="5386388" y="3330575"/>
          <p14:tracePt t="58250" x="5343525" y="3373438"/>
          <p14:tracePt t="58257" x="5310188" y="3408363"/>
          <p14:tracePt t="58265" x="5276850" y="3441700"/>
          <p14:tracePt t="58274" x="5259388" y="3492500"/>
          <p14:tracePt t="58280" x="5241925" y="3568700"/>
          <p14:tracePt t="58287" x="5224463" y="3654425"/>
          <p14:tracePt t="58298" x="5224463" y="3738563"/>
          <p14:tracePt t="58304" x="5233988" y="3841750"/>
          <p14:tracePt t="58312" x="5267325" y="3943350"/>
          <p14:tracePt t="58320" x="5318125" y="4044950"/>
          <p14:tracePt t="58328" x="5394325" y="4138613"/>
          <p14:tracePt t="58336" x="5480050" y="4206875"/>
          <p14:tracePt t="58344" x="5573713" y="4257675"/>
          <p14:tracePt t="58352" x="5667375" y="4300538"/>
          <p14:tracePt t="58360" x="5751513" y="4333875"/>
          <p14:tracePt t="58367" x="5819775" y="4359275"/>
          <p14:tracePt t="58374" x="5862638" y="4376738"/>
          <p14:tracePt t="58383" x="5895975" y="4376738"/>
          <p14:tracePt t="58390" x="5913438" y="4376738"/>
          <p14:tracePt t="58399" x="5938838" y="4384675"/>
          <p14:tracePt t="58406" x="5956300" y="4384675"/>
          <p14:tracePt t="58416" x="5964238" y="4384675"/>
          <p14:tracePt t="58468" x="5972175" y="4384675"/>
          <p14:tracePt t="58484" x="5989638" y="4394200"/>
          <p14:tracePt t="58492" x="6007100" y="4402138"/>
          <p14:tracePt t="58500" x="6032500" y="4402138"/>
          <p14:tracePt t="58508" x="6040438" y="4410075"/>
          <p14:tracePt t="58516" x="6049963" y="4410075"/>
          <p14:tracePt t="58524" x="6065838" y="4410075"/>
          <p14:tracePt t="58531" x="6075363" y="4410075"/>
          <p14:tracePt t="58538" x="6083300" y="4410075"/>
          <p14:tracePt t="58547" x="6091238" y="4410075"/>
          <p14:tracePt t="58602" x="6100763" y="4394200"/>
          <p14:tracePt t="58608" x="6108700" y="4384675"/>
          <p14:tracePt t="58616" x="6116638" y="4359275"/>
          <p14:tracePt t="58624" x="6126163" y="4341813"/>
          <p14:tracePt t="58633" x="6134100" y="4325938"/>
          <p14:tracePt t="58640" x="6142038" y="4308475"/>
          <p14:tracePt t="58649" x="6142038" y="4283075"/>
          <p14:tracePt t="58657" x="6142038" y="4257675"/>
          <p14:tracePt t="58665" x="6142038" y="4240213"/>
          <p14:tracePt t="58671" x="6142038" y="4214813"/>
          <p14:tracePt t="58681" x="6142038" y="4189413"/>
          <p14:tracePt t="58688" x="6142038" y="4164013"/>
          <p14:tracePt t="58694" x="6142038" y="4130675"/>
          <p14:tracePt t="58701" x="6142038" y="4105275"/>
          <p14:tracePt t="58710" x="6142038" y="4070350"/>
          <p14:tracePt t="58718" x="6134100" y="4052888"/>
          <p14:tracePt t="58726" x="6134100" y="4027488"/>
          <p14:tracePt t="58734" x="6126163" y="4002088"/>
          <p14:tracePt t="58742" x="6126163" y="3994150"/>
          <p14:tracePt t="58750" x="6116638" y="3976688"/>
          <p14:tracePt t="58758" x="6116638" y="3968750"/>
          <p14:tracePt t="58766" x="6116638" y="3960813"/>
          <p14:tracePt t="58774" x="6108700" y="3951288"/>
          <p14:tracePt t="58781" x="6108700" y="3943350"/>
          <p14:tracePt t="59062" x="6108700" y="3908425"/>
          <p14:tracePt t="59069" x="6108700" y="3883025"/>
          <p14:tracePt t="59078" x="6108700" y="3857625"/>
          <p14:tracePt t="59085" x="6116638" y="3824288"/>
          <p14:tracePt t="59098" x="6126163" y="3798888"/>
          <p14:tracePt t="59101" x="6134100" y="3773488"/>
          <p14:tracePt t="59109" x="6142038" y="3756025"/>
          <p14:tracePt t="59116" x="6142038" y="3730625"/>
          <p14:tracePt t="59125" x="6151563" y="3705225"/>
          <p14:tracePt t="59133" x="6159500" y="3687763"/>
          <p14:tracePt t="59140" x="6159500" y="3671888"/>
          <p14:tracePt t="59148" x="6167438" y="3654425"/>
          <p14:tracePt t="59156" x="6176963" y="3646488"/>
          <p14:tracePt t="59165" x="6184900" y="3646488"/>
          <p14:tracePt t="59171" x="6194425" y="3629025"/>
          <p14:tracePt t="59181" x="6194425" y="3619500"/>
          <p14:tracePt t="59188" x="6202363" y="3619500"/>
          <p14:tracePt t="59193" x="6210300" y="3603625"/>
          <p14:tracePt t="59202" x="6210300" y="3594100"/>
          <p14:tracePt t="59210" x="6219825" y="3594100"/>
          <p14:tracePt t="59218" x="6227763" y="3586163"/>
          <p14:tracePt t="59226" x="6227763" y="3578225"/>
          <p14:tracePt t="59438" x="6235700" y="3560763"/>
          <p14:tracePt t="59445" x="6245225" y="3535363"/>
          <p14:tracePt t="59452" x="6253163" y="3509963"/>
          <p14:tracePt t="59468" x="6253163" y="3502025"/>
          <p14:tracePt t="59476" x="6261100" y="3484563"/>
          <p14:tracePt t="59484" x="6270625" y="3484563"/>
          <p14:tracePt t="59492" x="6270625" y="3475038"/>
          <p14:tracePt t="59500" x="6286500" y="3459163"/>
          <p14:tracePt t="59508" x="6303963" y="3459163"/>
          <p14:tracePt t="59516" x="6329363" y="3441700"/>
          <p14:tracePt t="59524" x="6346825" y="3424238"/>
          <p14:tracePt t="59531" x="6372225" y="3408363"/>
          <p14:tracePt t="59537" x="6405563" y="3390900"/>
          <p14:tracePt t="59547" x="6440488" y="3373438"/>
          <p14:tracePt t="59553" x="6473825" y="3355975"/>
          <p14:tracePt t="59563" x="6524625" y="3322638"/>
          <p14:tracePt t="59570" x="6559550" y="3314700"/>
          <p14:tracePt t="59578" x="6592888" y="3297238"/>
          <p14:tracePt t="59585" x="6626225" y="3289300"/>
          <p14:tracePt t="59594" x="6653213" y="3279775"/>
          <p14:tracePt t="59601" x="6669088" y="3279775"/>
          <p14:tracePt t="59608" x="6686550" y="3271838"/>
          <p14:tracePt t="59615" x="6711950" y="3263900"/>
          <p14:tracePt t="59623" x="6729413" y="3254375"/>
          <p14:tracePt t="59642" x="6745288" y="3254375"/>
          <p14:tracePt t="59648" x="6754813" y="3254375"/>
          <p14:tracePt t="59655" x="6754813" y="3246438"/>
          <p14:tracePt t="59701" x="6762750" y="3246438"/>
          <p14:tracePt t="59718" x="6788150" y="3263900"/>
          <p14:tracePt t="59726" x="6797675" y="3289300"/>
          <p14:tracePt t="59734" x="6813550" y="3314700"/>
          <p14:tracePt t="59742" x="6831013" y="3340100"/>
          <p14:tracePt t="59750" x="6848475" y="3365500"/>
          <p14:tracePt t="59758" x="6856413" y="3365500"/>
          <p14:tracePt t="59766" x="6864350" y="3390900"/>
          <p14:tracePt t="59772" x="6873875" y="3398838"/>
          <p14:tracePt t="59781" x="6881813" y="3398838"/>
          <p14:tracePt t="59788" x="6889750" y="3408363"/>
          <p14:tracePt t="59804" x="6889750" y="3416300"/>
          <p14:tracePt t="59874" x="6899275" y="3424238"/>
          <p14:tracePt t="59881" x="6907213" y="3449638"/>
          <p14:tracePt t="59890" x="6915150" y="3475038"/>
          <p14:tracePt t="59898" x="6924675" y="3509963"/>
          <p14:tracePt t="59906" x="6932613" y="3527425"/>
          <p14:tracePt t="59915" x="6942138" y="3552825"/>
          <p14:tracePt t="59922" x="6950075" y="3586163"/>
          <p14:tracePt t="59931" x="6950075" y="3619500"/>
          <p14:tracePt t="59936" x="6958013" y="3636963"/>
          <p14:tracePt t="59948" x="6967538" y="3662363"/>
          <p14:tracePt t="59951" x="6967538" y="3687763"/>
          <p14:tracePt t="59960" x="6975475" y="3713163"/>
          <p14:tracePt t="59968" x="6975475" y="3730625"/>
          <p14:tracePt t="59976" x="6975475" y="3748088"/>
          <p14:tracePt t="59983" x="6975475" y="3756025"/>
          <p14:tracePt t="59991" x="6975475" y="3773488"/>
          <p14:tracePt t="59999" x="6975475" y="3790950"/>
          <p14:tracePt t="60007" x="6975475" y="3806825"/>
          <p14:tracePt t="60015" x="6975475" y="3832225"/>
          <p14:tracePt t="60021" x="6975475" y="3857625"/>
          <p14:tracePt t="60030" x="6975475" y="3875088"/>
          <p14:tracePt t="60037" x="6975475" y="3900488"/>
          <p14:tracePt t="60046" x="6975475" y="3935413"/>
          <p14:tracePt t="60053" x="6975475" y="3951288"/>
          <p14:tracePt t="60062" x="6975475" y="3976688"/>
          <p14:tracePt t="60069" x="6975475" y="4002088"/>
          <p14:tracePt t="60079" x="6975475" y="4019550"/>
          <p14:tracePt t="60086" x="6975475" y="4044950"/>
          <p14:tracePt t="60098" x="6967538" y="4070350"/>
          <p14:tracePt t="60099" x="6967538" y="4105275"/>
          <p14:tracePt t="60108" x="6958013" y="4121150"/>
          <p14:tracePt t="60115" x="6958013" y="4146550"/>
          <p14:tracePt t="60124" x="6950075" y="4171950"/>
          <p14:tracePt t="60131" x="6942138" y="4197350"/>
          <p14:tracePt t="60139" x="6942138" y="4214813"/>
          <p14:tracePt t="60148" x="6932613" y="4240213"/>
          <p14:tracePt t="60155" x="6932613" y="4257675"/>
          <p14:tracePt t="60164" x="6924675" y="4257675"/>
          <p14:tracePt t="60171" x="6924675" y="4265613"/>
          <p14:tracePt t="60180" x="6924675" y="4275138"/>
          <p14:tracePt t="60358" x="6915150" y="4283075"/>
          <p14:tracePt t="60374" x="6907213" y="4291013"/>
          <p14:tracePt t="60382" x="6907213" y="4300538"/>
          <p14:tracePt t="60390" x="6899275" y="4300538"/>
          <p14:tracePt t="60398" x="6899275" y="4308475"/>
          <p14:tracePt t="60406" x="6899275" y="4316413"/>
          <p14:tracePt t="60415" x="6889750" y="4316413"/>
          <p14:tracePt t="60422" x="6889750" y="4325938"/>
          <p14:tracePt t="60445" x="6889750" y="4333875"/>
          <p14:tracePt t="60452" x="6881813" y="4333875"/>
          <p14:tracePt t="60460" x="6881813" y="4341813"/>
          <p14:tracePt t="60709" x="6873875" y="4351338"/>
          <p14:tracePt t="60725" x="6873875" y="4359275"/>
          <p14:tracePt t="60772" x="6864350" y="4368800"/>
          <p14:tracePt t="60788" x="6856413" y="4368800"/>
          <p14:tracePt t="60797" x="6856413" y="4376738"/>
          <p14:tracePt t="60803" x="6848475" y="4384675"/>
          <p14:tracePt t="60812" x="6838950" y="4384675"/>
          <p14:tracePt t="60819" x="6838950" y="4394200"/>
          <p14:tracePt t="60829" x="6831013" y="4402138"/>
          <p14:tracePt t="60835" x="6823075" y="4410075"/>
          <p14:tracePt t="60844" x="6813550" y="4410075"/>
          <p14:tracePt t="60849" x="6813550" y="4419600"/>
          <p14:tracePt t="60858" x="6805613" y="4427538"/>
          <p14:tracePt t="60865" x="6797675" y="4427538"/>
          <p14:tracePt t="60873" x="6797675" y="4435475"/>
          <p14:tracePt t="60881" x="6797675" y="4445000"/>
          <p14:tracePt t="60889" x="6788150" y="4445000"/>
          <p14:tracePt t="60897" x="6788150" y="4452938"/>
          <p14:tracePt t="60905" x="6780213" y="4452938"/>
          <p14:tracePt t="60913" x="6780213" y="4460875"/>
          <p14:tracePt t="60921" x="6770688" y="4460875"/>
          <p14:tracePt t="60929" x="6770688" y="4470400"/>
          <p14:tracePt t="61008" x="6770688" y="4478338"/>
          <p14:tracePt t="61022" x="6762750" y="4486275"/>
          <p14:tracePt t="61031" x="6754813" y="4486275"/>
          <p14:tracePt t="61037" x="6754813" y="4495800"/>
          <p14:tracePt t="61053" x="6745288" y="4503738"/>
          <p14:tracePt t="61062" x="6737350" y="4513263"/>
          <p14:tracePt t="61069" x="6729413" y="4513263"/>
          <p14:tracePt t="61079" x="6729413" y="4529138"/>
          <p14:tracePt t="61085" x="6729413" y="4538663"/>
          <p14:tracePt t="61091" x="6719888" y="4546600"/>
          <p14:tracePt t="61099" x="6711950" y="4564063"/>
          <p14:tracePt t="61115" x="6704013" y="4572000"/>
          <p14:tracePt t="61123" x="6704013" y="4579938"/>
          <p14:tracePt t="61131" x="6704013" y="4589463"/>
          <p14:tracePt t="61139" x="6704013" y="4597400"/>
          <p14:tracePt t="61147" x="6694488" y="4605338"/>
          <p14:tracePt t="61155" x="6694488" y="4614863"/>
          <p14:tracePt t="61164" x="6686550" y="4614863"/>
          <p14:tracePt t="61172" x="6686550" y="4622800"/>
          <p14:tracePt t="61178" x="6686550" y="4630738"/>
          <p14:tracePt t="61201" x="6686550" y="4640263"/>
          <p14:tracePt t="61703" x="6686550" y="4648200"/>
          <p14:tracePt t="61710" x="6686550" y="4657725"/>
          <p14:tracePt t="61726" x="6686550" y="4665663"/>
          <p14:tracePt t="61734" x="6686550" y="4673600"/>
          <p14:tracePt t="61742" x="6678613" y="4673600"/>
          <p14:tracePt t="61758" x="6678613" y="4683125"/>
          <p14:tracePt t="61764" x="6678613" y="4691063"/>
          <p14:tracePt t="61772" x="6669088" y="4691063"/>
          <p14:tracePt t="61780" x="6669088" y="4699000"/>
          <p14:tracePt t="61788" x="6669088" y="4708525"/>
          <p14:tracePt t="61796" x="6661150" y="4716463"/>
          <p14:tracePt t="61813" x="6661150" y="4724400"/>
          <p14:tracePt t="61820" x="6661150" y="4733925"/>
          <p14:tracePt t="61836" x="6661150" y="4749800"/>
          <p14:tracePt t="61845" x="6661150" y="4759325"/>
          <p14:tracePt t="61849" x="6669088" y="4759325"/>
          <p14:tracePt t="61858" x="6686550" y="4767263"/>
          <p14:tracePt t="61866" x="6711950" y="4767263"/>
          <p14:tracePt t="61874" x="6745288" y="4759325"/>
          <p14:tracePt t="61881" x="6780213" y="4733925"/>
          <p14:tracePt t="61890" x="6823075" y="4683125"/>
          <p14:tracePt t="61898" x="6856413" y="4622800"/>
          <p14:tracePt t="61906" x="6889750" y="4546600"/>
          <p14:tracePt t="61914" x="6907213" y="4452938"/>
          <p14:tracePt t="61922" x="6915150" y="4368800"/>
          <p14:tracePt t="61930" x="6932613" y="4265613"/>
          <p14:tracePt t="61936" x="6932613" y="4181475"/>
          <p14:tracePt t="61945" x="6932613" y="4113213"/>
          <p14:tracePt t="61960" x="6924675" y="4052888"/>
          <p14:tracePt t="61968" x="6915150" y="4052888"/>
          <p14:tracePt t="61977" x="6915150" y="4044950"/>
          <p14:tracePt t="61984" x="6915150" y="4037013"/>
          <p14:tracePt t="61992" x="6915150" y="4027488"/>
          <p14:tracePt t="62008" x="6907213" y="4027488"/>
          <p14:tracePt t="62014" x="6899275" y="4019550"/>
          <p14:tracePt t="62022" x="6889750" y="4011613"/>
          <p14:tracePt t="62037" x="6881813" y="4002088"/>
          <p14:tracePt t="62046" x="6873875" y="3994150"/>
          <p14:tracePt t="62053" x="6864350" y="3976688"/>
          <p14:tracePt t="62062" x="6864350" y="3951288"/>
          <p14:tracePt t="62069" x="6856413" y="3917950"/>
          <p14:tracePt t="62079" x="6838950" y="3857625"/>
          <p14:tracePt t="62086" x="6831013" y="3798888"/>
          <p14:tracePt t="62095" x="6813550" y="3738563"/>
          <p14:tracePt t="62100" x="6805613" y="3679825"/>
          <p14:tracePt t="62108" x="6788150" y="3619500"/>
          <p14:tracePt t="62116" x="6788150" y="3586163"/>
          <p14:tracePt t="62124" x="6780213" y="3552825"/>
          <p14:tracePt t="62132" x="6770688" y="3517900"/>
          <p14:tracePt t="62140" x="6762750" y="3484563"/>
          <p14:tracePt t="62148" x="6754813" y="3459163"/>
          <p14:tracePt t="62156" x="6745288" y="3433763"/>
          <p14:tracePt t="62164" x="6737350" y="3408363"/>
          <p14:tracePt t="62172" x="6729413" y="3382963"/>
          <p14:tracePt t="62178" x="6719888" y="3373438"/>
          <p14:tracePt t="62186" x="6711950" y="3365500"/>
          <p14:tracePt t="62195" x="6711950" y="3355975"/>
          <p14:tracePt t="62202" x="6704013" y="3348038"/>
          <p14:tracePt t="62211" x="6694488" y="3348038"/>
          <p14:tracePt t="62218" x="6686550" y="3330575"/>
          <p14:tracePt t="62227" x="6669088" y="3314700"/>
          <p14:tracePt t="62234" x="6653213" y="3305175"/>
          <p14:tracePt t="62242" x="6626225" y="3289300"/>
          <p14:tracePt t="62250" x="6600825" y="3271838"/>
          <p14:tracePt t="62256" x="6600825" y="3263900"/>
          <p14:tracePt t="62264" x="6592888" y="3263900"/>
          <p14:tracePt t="62344" x="6575425" y="3271838"/>
          <p14:tracePt t="62350" x="6542088" y="3314700"/>
          <p14:tracePt t="62358" x="6499225" y="3365500"/>
          <p14:tracePt t="62366" x="6465888" y="3408363"/>
          <p14:tracePt t="62374" x="6423025" y="3441700"/>
          <p14:tracePt t="62381" x="6397625" y="3484563"/>
          <p14:tracePt t="62389" x="6372225" y="3517900"/>
          <p14:tracePt t="62398" x="6338888" y="3568700"/>
          <p14:tracePt t="62406" x="6296025" y="3619500"/>
          <p14:tracePt t="62414" x="6270625" y="3671888"/>
          <p14:tracePt t="62422" x="6235700" y="3730625"/>
          <p14:tracePt t="62428" x="6202363" y="3790950"/>
          <p14:tracePt t="62436" x="6176963" y="3867150"/>
          <p14:tracePt t="62445" x="6142038" y="3960813"/>
          <p14:tracePt t="62452" x="6126163" y="4044950"/>
          <p14:tracePt t="62462" x="6116638" y="4146550"/>
          <p14:tracePt t="62468" x="6108700" y="4249738"/>
          <p14:tracePt t="62477" x="6108700" y="4359275"/>
          <p14:tracePt t="62484" x="6108700" y="4460875"/>
          <p14:tracePt t="62495" x="6100763" y="4554538"/>
          <p14:tracePt t="62500" x="6100763" y="4657725"/>
          <p14:tracePt t="62506" x="6100763" y="4741863"/>
          <p14:tracePt t="62514" x="6100763" y="4843463"/>
          <p14:tracePt t="62522" x="6100763" y="4929188"/>
          <p14:tracePt t="62530" x="6108700" y="5013325"/>
          <p14:tracePt t="62538" x="6116638" y="5091113"/>
          <p14:tracePt t="62546" x="6142038" y="5167313"/>
          <p14:tracePt t="62554" x="6151563" y="5251450"/>
          <p14:tracePt t="62562" x="6184900" y="5311775"/>
          <p14:tracePt t="62569" x="6202363" y="5370513"/>
          <p14:tracePt t="62579" x="6227763" y="5446713"/>
          <p14:tracePt t="62585" x="6245225" y="5532438"/>
          <p14:tracePt t="62593" x="6270625" y="5626100"/>
          <p14:tracePt t="62600" x="6286500" y="5710238"/>
          <p14:tracePt t="62608" x="6311900" y="5813425"/>
          <p14:tracePt t="62615" x="6321425" y="5897563"/>
          <p14:tracePt t="62624" x="6346825" y="5973763"/>
          <p14:tracePt t="62632" x="6354763" y="6034088"/>
          <p14:tracePt t="62640" x="6364288" y="6092825"/>
          <p14:tracePt t="62648" x="6372225" y="6153150"/>
          <p14:tracePt t="62656" x="6380163" y="6186488"/>
          <p14:tracePt t="62664" x="6389688" y="6211888"/>
          <p14:tracePt t="62670" x="6397625" y="6237288"/>
          <p14:tracePt t="62680" x="6405563" y="6246813"/>
          <p14:tracePt t="62686" x="6415088" y="6254750"/>
          <p14:tracePt t="62696" x="6415088" y="6262688"/>
          <p14:tracePt t="62711" x="6415088" y="6272213"/>
          <p14:tracePt t="62718" x="6415088" y="6280150"/>
          <p14:tracePt t="62727" x="6423025" y="6288088"/>
          <p14:tracePt t="62734" x="6430963" y="6297613"/>
          <p14:tracePt t="62744" x="6440488" y="6305550"/>
          <p14:tracePt t="62756" x="6448425" y="6313488"/>
          <p14:tracePt t="62764" x="6456363" y="6323013"/>
          <p14:tracePt t="62772" x="6465888" y="6330950"/>
          <p14:tracePt t="62796" x="6465888" y="6338888"/>
          <p14:tracePt t="62834" x="6483350" y="6338888"/>
          <p14:tracePt t="62850" x="6516688" y="6338888"/>
          <p14:tracePt t="62859" x="6550025" y="6323013"/>
          <p14:tracePt t="62866" x="6584950" y="6297613"/>
          <p14:tracePt t="62874" x="6653213" y="6254750"/>
          <p14:tracePt t="62882" x="6711950" y="6194425"/>
          <p14:tracePt t="62890" x="6780213" y="6135688"/>
          <p14:tracePt t="62899" x="6831013" y="6067425"/>
          <p14:tracePt t="62906" x="6873875" y="5999163"/>
          <p14:tracePt t="62914" x="6915150" y="5940425"/>
          <p14:tracePt t="62920" x="6958013" y="5872163"/>
          <p14:tracePt t="62929" x="6992938" y="5829300"/>
          <p14:tracePt t="62936" x="7018338" y="5788025"/>
          <p14:tracePt t="62945" x="7034213" y="5753100"/>
          <p14:tracePt t="62960" x="7077075" y="5659438"/>
          <p14:tracePt t="62967" x="7085013" y="5600700"/>
          <p14:tracePt t="62976" x="7094538" y="5540375"/>
          <p14:tracePt t="62983" x="7102475" y="5464175"/>
          <p14:tracePt t="62992" x="7102475" y="5380038"/>
          <p14:tracePt t="62999" x="7102475" y="5276850"/>
          <p14:tracePt t="63006" x="7102475" y="5167313"/>
          <p14:tracePt t="63014" x="7102475" y="5056188"/>
          <p14:tracePt t="63021" x="7102475" y="4954588"/>
          <p14:tracePt t="63030" x="7094538" y="4852988"/>
          <p14:tracePt t="63037" x="7077075" y="4767263"/>
          <p14:tracePt t="63045" x="7077075" y="4699000"/>
          <p14:tracePt t="63053" x="7069138" y="4605338"/>
          <p14:tracePt t="63062" x="7059613" y="4521200"/>
          <p14:tracePt t="63069" x="7051675" y="4452938"/>
          <p14:tracePt t="63078" x="7034213" y="4359275"/>
          <p14:tracePt t="63086" x="7026275" y="4275138"/>
          <p14:tracePt t="63094" x="7018338" y="4189413"/>
          <p14:tracePt t="63100" x="7000875" y="4113213"/>
          <p14:tracePt t="63110" x="6992938" y="4044950"/>
          <p14:tracePt t="63116" x="6975475" y="3986213"/>
          <p14:tracePt t="63124" x="6967538" y="3925888"/>
          <p14:tracePt t="63131" x="6958013" y="3867150"/>
          <p14:tracePt t="63139" x="6942138" y="3806825"/>
          <p14:tracePt t="63147" x="6932613" y="3773488"/>
          <p14:tracePt t="63155" x="6924675" y="3748088"/>
          <p14:tracePt t="63164" x="6924675" y="3722688"/>
          <p14:tracePt t="63169" x="6924675" y="3705225"/>
          <p14:tracePt t="63178" x="6924675" y="3671888"/>
          <p14:tracePt t="63186" x="6924675" y="3646488"/>
          <p14:tracePt t="63194" x="6924675" y="3619500"/>
          <p14:tracePt t="63202" x="6915150" y="3603625"/>
          <p14:tracePt t="63210" x="6915150" y="3594100"/>
          <p14:tracePt t="63218" x="6915150" y="3578225"/>
          <p14:tracePt t="63227" x="6915150" y="3568700"/>
          <p14:tracePt t="63234" x="6915150" y="3560763"/>
          <p14:tracePt t="63414" x="6907213" y="3560763"/>
          <p14:tracePt t="63624" x="6899275" y="3560763"/>
          <p14:tracePt t="63632" x="6899275" y="3568700"/>
          <p14:tracePt t="63640" x="6889750" y="3578225"/>
          <p14:tracePt t="63648" x="6889750" y="3603625"/>
          <p14:tracePt t="63656" x="6881813" y="3629025"/>
          <p14:tracePt t="63663" x="6873875" y="3646488"/>
          <p14:tracePt t="63669" x="6864350" y="3679825"/>
          <p14:tracePt t="63678" x="6856413" y="3713163"/>
          <p14:tracePt t="63685" x="6848475" y="3738563"/>
          <p14:tracePt t="63696" x="6838950" y="3763963"/>
          <p14:tracePt t="63702" x="6838950" y="3781425"/>
          <p14:tracePt t="63710" x="6831013" y="3798888"/>
          <p14:tracePt t="63717" x="6831013" y="3806825"/>
          <p14:tracePt t="63734" x="6831013" y="3816350"/>
          <p14:tracePt t="63749" x="6831013" y="3824288"/>
          <p14:tracePt t="63756" x="6831013" y="3832225"/>
          <p14:tracePt t="63771" x="6823075" y="3841750"/>
          <p14:tracePt t="63780" x="6823075" y="3849688"/>
          <p14:tracePt t="63788" x="6823075" y="3857625"/>
          <p14:tracePt t="63795" x="6823075" y="3867150"/>
          <p14:tracePt t="63803" x="6813550" y="3875088"/>
          <p14:tracePt t="63811" x="6813550" y="3883025"/>
          <p14:tracePt t="63819" x="6813550" y="3892550"/>
          <p14:tracePt t="63829" x="6813550" y="3900488"/>
          <p14:tracePt t="63843" x="6805613" y="3900488"/>
          <p14:tracePt t="63882" x="6805613" y="3908425"/>
          <p14:tracePt t="63919" x="6797675" y="3917950"/>
          <p14:tracePt t="63936" x="6797675" y="3935413"/>
          <p14:tracePt t="63945" x="6797675" y="3943350"/>
          <p14:tracePt t="63951" x="6788150" y="3951288"/>
          <p14:tracePt t="63960" x="6788150" y="3960813"/>
          <p14:tracePt t="63968" x="6780213" y="3976688"/>
          <p14:tracePt t="63977" x="6770688" y="3986213"/>
          <p14:tracePt t="63984" x="6770688" y="4002088"/>
          <p14:tracePt t="63992" x="6762750" y="4019550"/>
          <p14:tracePt t="63998" x="6754813" y="4044950"/>
          <p14:tracePt t="64006" x="6754813" y="4052888"/>
          <p14:tracePt t="64013" x="6754813" y="4079875"/>
          <p14:tracePt t="64022" x="6745288" y="4105275"/>
          <p14:tracePt t="64029" x="6745288" y="4121150"/>
          <p14:tracePt t="64037" x="6745288" y="4156075"/>
          <p14:tracePt t="64045" x="6737350" y="4181475"/>
          <p14:tracePt t="64053" x="6737350" y="4206875"/>
          <p14:tracePt t="64062" x="6729413" y="4240213"/>
          <p14:tracePt t="64069" x="6719888" y="4291013"/>
          <p14:tracePt t="64078" x="6711950" y="4325938"/>
          <p14:tracePt t="64084" x="6711950" y="4368800"/>
          <p14:tracePt t="64094" x="6704013" y="4410075"/>
          <p14:tracePt t="64099" x="6686550" y="4460875"/>
          <p14:tracePt t="64109" x="6678613" y="4486275"/>
          <p14:tracePt t="64116" x="6678613" y="4521200"/>
          <p14:tracePt t="64125" x="6669088" y="4546600"/>
          <p14:tracePt t="64131" x="6661150" y="4572000"/>
          <p14:tracePt t="64140" x="6661150" y="4597400"/>
          <p14:tracePt t="64148" x="6653213" y="4605338"/>
          <p14:tracePt t="64156" x="6653213" y="4614863"/>
          <p14:tracePt t="64163" x="6653213" y="4622800"/>
          <p14:tracePt t="64185" x="6643688" y="4630738"/>
          <p14:tracePt t="64398" x="6643688" y="4640263"/>
          <p14:tracePt t="64444" x="6635750" y="4640263"/>
          <p14:tracePt t="64460" x="6635750" y="4657725"/>
          <p14:tracePt t="64468" x="6635750" y="4673600"/>
          <p14:tracePt t="64476" x="6626225" y="4699000"/>
          <p14:tracePt t="64483" x="6626225" y="4716463"/>
          <p14:tracePt t="64493" x="6626225" y="4733925"/>
          <p14:tracePt t="64498" x="6626225" y="4767263"/>
          <p14:tracePt t="64506" x="6626225" y="4784725"/>
          <p14:tracePt t="64513" x="6618288" y="4818063"/>
          <p14:tracePt t="64521" x="6610350" y="4852988"/>
          <p14:tracePt t="64529" x="6600825" y="4894263"/>
          <p14:tracePt t="64537" x="6600825" y="4954588"/>
          <p14:tracePt t="64545" x="6584950" y="5030788"/>
          <p14:tracePt t="64553" x="6575425" y="5091113"/>
          <p14:tracePt t="64561" x="6567488" y="5149850"/>
          <p14:tracePt t="64570" x="6559550" y="5208588"/>
          <p14:tracePt t="64578" x="6550025" y="5268913"/>
          <p14:tracePt t="64584" x="6542088" y="5311775"/>
          <p14:tracePt t="64593" x="6534150" y="5345113"/>
          <p14:tracePt t="64599" x="6524625" y="5380038"/>
          <p14:tracePt t="64609" x="6524625" y="5387975"/>
          <p14:tracePt t="64617" x="6516688" y="5395913"/>
          <p14:tracePt t="64625" x="6516688" y="5405438"/>
          <p14:tracePt t="64694" x="6516688" y="5413375"/>
          <p14:tracePt t="64718" x="6516688" y="5421313"/>
          <p14:tracePt t="64742" x="6508750" y="5438775"/>
          <p14:tracePt t="64748" x="6499225" y="5456238"/>
          <p14:tracePt t="64756" x="6499225" y="5497513"/>
          <p14:tracePt t="64764" x="6499225" y="5557838"/>
          <p14:tracePt t="64772" x="6499225" y="5634038"/>
          <p14:tracePt t="64780" x="6499225" y="5702300"/>
          <p14:tracePt t="64789" x="6499225" y="5719763"/>
          <p14:tracePt t="65037" x="6491288" y="5719763"/>
          <p14:tracePt t="65045" x="6473825" y="5694363"/>
          <p14:tracePt t="65053" x="6465888" y="5694363"/>
          <p14:tracePt t="65061" x="6465888" y="5684838"/>
          <p14:tracePt t="65069" x="6465888" y="5676900"/>
          <p14:tracePt t="65131" x="6456363" y="5668963"/>
          <p14:tracePt t="65139" x="6456363" y="5651500"/>
          <p14:tracePt t="65148" x="6456363" y="5634038"/>
          <p14:tracePt t="65156" x="6456363" y="5616575"/>
          <p14:tracePt t="65161" x="6448425" y="5600700"/>
          <p14:tracePt t="65170" x="6448425" y="5591175"/>
          <p14:tracePt t="65186" x="6440488" y="5583238"/>
          <p14:tracePt t="65194" x="6440488" y="5575300"/>
          <p14:tracePt t="65201" x="6440488" y="5565775"/>
          <p14:tracePt t="65210" x="6440488" y="5540375"/>
          <p14:tracePt t="65218" x="6440488" y="5507038"/>
          <p14:tracePt t="65226" x="6448425" y="5464175"/>
          <p14:tracePt t="65233" x="6483350" y="5387975"/>
          <p14:tracePt t="65243" x="6516688" y="5286375"/>
          <p14:tracePt t="65248" x="6575425" y="5149850"/>
          <p14:tracePt t="65256" x="6626225" y="4962525"/>
          <p14:tracePt t="65263" x="6729413" y="4724400"/>
          <p14:tracePt t="65273" x="6823075" y="4478338"/>
          <p14:tracePt t="65279" x="6924675" y="4214813"/>
          <p14:tracePt t="65288" x="7069138" y="3908425"/>
          <p14:tracePt t="65295" x="7229475" y="3603625"/>
          <p14:tracePt t="65304" x="7373938" y="3373438"/>
          <p14:tracePt t="65311" x="7527925" y="3144838"/>
          <p14:tracePt t="65320" x="7680325" y="2932113"/>
          <p14:tracePt t="65327" x="7824788" y="2727325"/>
          <p14:tracePt t="65333" x="7969250" y="2524125"/>
          <p14:tracePt t="65343" x="8080375" y="2379663"/>
          <p14:tracePt t="65350" x="8147050" y="2235200"/>
          <p14:tracePt t="65358" x="8207375" y="2133600"/>
          <p14:tracePt t="65366" x="8258175" y="2039938"/>
          <p14:tracePt t="65375" x="8283575" y="1979613"/>
          <p14:tracePt t="65382" x="8301038" y="1954213"/>
          <p14:tracePt t="65460" x="8308975" y="1954213"/>
          <p14:tracePt t="65514" x="8283575" y="2014538"/>
          <p14:tracePt t="65521" x="8207375" y="2166938"/>
          <p14:tracePt t="65529" x="8045450" y="2447925"/>
          <p14:tracePt t="65538" x="7791450" y="2795588"/>
          <p14:tracePt t="65545" x="7527925" y="3119438"/>
          <p14:tracePt t="65554" x="7264400" y="3424238"/>
          <p14:tracePt t="65561" x="7077075" y="3662363"/>
          <p14:tracePt t="65570" x="6950075" y="3816350"/>
          <p14:tracePt t="65576" x="6838950" y="3968750"/>
          <p14:tracePt t="65584" x="6729413" y="4113213"/>
          <p14:tracePt t="65593" x="6643688" y="4232275"/>
          <p14:tracePt t="65599" x="6575425" y="4341813"/>
          <p14:tracePt t="65609" x="6508750" y="4460875"/>
          <p14:tracePt t="65615" x="6448425" y="4546600"/>
          <p14:tracePt t="65624" x="6405563" y="4630738"/>
          <p14:tracePt t="65632" x="6380163" y="4665663"/>
          <p14:tracePt t="65641" x="6346825" y="4699000"/>
          <p14:tracePt t="65647" x="6321425" y="4741863"/>
          <p14:tracePt t="65653" x="6296025" y="4775200"/>
          <p14:tracePt t="65662" x="6278563" y="4810125"/>
          <p14:tracePt t="65669" x="6261100" y="4843463"/>
          <p14:tracePt t="65677" x="6253163" y="4868863"/>
          <p14:tracePt t="65685" x="6235700" y="4894263"/>
          <p14:tracePt t="65694" x="6227763" y="4911725"/>
          <p14:tracePt t="65701" x="6219825" y="4937125"/>
          <p14:tracePt t="65709" x="6202363" y="4962525"/>
          <p14:tracePt t="65718" x="6176963" y="4997450"/>
          <p14:tracePt t="65725" x="6134100" y="5048250"/>
          <p14:tracePt t="65734" x="6083300" y="5124450"/>
          <p14:tracePt t="65741" x="6007100" y="5235575"/>
          <p14:tracePt t="65748" x="5921375" y="5370513"/>
          <p14:tracePt t="65757" x="5837238" y="5489575"/>
          <p14:tracePt t="65764" x="5768975" y="5608638"/>
          <p14:tracePt t="65772" x="5700713" y="5702300"/>
          <p14:tracePt t="65779" x="5641975" y="5761038"/>
          <p14:tracePt t="65788" x="5607050" y="5803900"/>
          <p14:tracePt t="65796" x="5591175" y="5821363"/>
          <p14:tracePt t="65804" x="5581650" y="5821363"/>
          <p14:tracePt t="65818" x="5573713" y="5821363"/>
          <p14:tracePt t="65825" x="5556250" y="5821363"/>
          <p14:tracePt t="65834" x="5530850" y="5795963"/>
          <p14:tracePt t="65842" x="5505450" y="5778500"/>
          <p14:tracePt t="65849" x="5480050" y="5761038"/>
          <p14:tracePt t="65858" x="5462588" y="5753100"/>
          <p14:tracePt t="65875" x="5454650" y="5753100"/>
          <p14:tracePt t="65891" x="5446713" y="5753100"/>
          <p14:tracePt t="65897" x="5437188" y="5753100"/>
          <p14:tracePt t="65911" x="5429250" y="5753100"/>
          <p14:tracePt t="65919" x="5421313" y="5753100"/>
          <p14:tracePt t="65935" x="5411788" y="5753100"/>
          <p14:tracePt t="65943" x="5394325" y="5753100"/>
          <p14:tracePt t="65961" x="5353050" y="5745163"/>
          <p14:tracePt t="65968" x="5327650" y="5735638"/>
          <p14:tracePt t="65976" x="5310188" y="5727700"/>
          <p14:tracePt t="65981" x="5284788" y="5719763"/>
          <p14:tracePt t="65991" x="5259388" y="5702300"/>
          <p14:tracePt t="65998" x="5241925" y="5676900"/>
          <p14:tracePt t="66007" x="5216525" y="5641975"/>
          <p14:tracePt t="66014" x="5191125" y="5583238"/>
          <p14:tracePt t="66022" x="5140325" y="5514975"/>
          <p14:tracePt t="66029" x="5114925" y="5438775"/>
          <p14:tracePt t="66037" x="5080000" y="5395913"/>
          <p14:tracePt t="66045" x="5072063" y="5362575"/>
          <p14:tracePt t="66053" x="5064125" y="5337175"/>
          <p14:tracePt t="66061" x="5064125" y="5327650"/>
          <p14:tracePt t="66092" x="5064125" y="5319713"/>
          <p14:tracePt t="66131" x="5064125" y="5311775"/>
          <p14:tracePt t="66147" x="5054600" y="5302250"/>
          <p14:tracePt t="66153" x="5046663" y="5294313"/>
          <p14:tracePt t="66161" x="5038725" y="5286375"/>
          <p14:tracePt t="66312" x="5046663" y="5276850"/>
          <p14:tracePt t="66318" x="5064125" y="5276850"/>
          <p14:tracePt t="66326" x="5072063" y="5268913"/>
          <p14:tracePt t="66334" x="5097463" y="5251450"/>
          <p14:tracePt t="66342" x="5122863" y="5235575"/>
          <p14:tracePt t="66349" x="5148263" y="5218113"/>
          <p14:tracePt t="66358" x="5173663" y="5192713"/>
          <p14:tracePt t="66365" x="5199063" y="5167313"/>
          <p14:tracePt t="66375" x="5208588" y="5149850"/>
          <p14:tracePt t="66381" x="5224463" y="5124450"/>
          <p14:tracePt t="66390" x="5233988" y="5099050"/>
          <p14:tracePt t="66397" x="5241925" y="5073650"/>
          <p14:tracePt t="66404" x="5249863" y="5048250"/>
          <p14:tracePt t="66411" x="5259388" y="5038725"/>
          <p14:tracePt t="66419" x="5267325" y="5022850"/>
          <p14:tracePt t="66427" x="5267325" y="5005388"/>
          <p14:tracePt t="66435" x="5276850" y="4997450"/>
          <p14:tracePt t="66444" x="5276850" y="4987925"/>
          <p14:tracePt t="66451" x="5276850" y="4979988"/>
          <p14:tracePt t="66459" x="5276850" y="4972050"/>
          <p14:tracePt t="66468" x="5276850" y="4962525"/>
          <p14:tracePt t="66476" x="5276850" y="4954588"/>
          <p14:tracePt t="66482" x="5276850" y="4937125"/>
          <p14:tracePt t="66491" x="5276850" y="4919663"/>
          <p14:tracePt t="66498" x="5276850" y="4903788"/>
          <p14:tracePt t="66507" x="5267325" y="4886325"/>
          <p14:tracePt t="66514" x="5259388" y="4868863"/>
          <p14:tracePt t="66523" x="5249863" y="4843463"/>
          <p14:tracePt t="66529" x="5241925" y="4843463"/>
          <p14:tracePt t="66538" x="5241925" y="4835525"/>
          <p14:tracePt t="66545" x="5241925" y="4827588"/>
          <p14:tracePt t="66600" x="5233988" y="4827588"/>
          <p14:tracePt t="66631" x="5199063" y="4843463"/>
          <p14:tracePt t="66640" x="5173663" y="4868863"/>
          <p14:tracePt t="66656" x="5106988" y="4911725"/>
          <p14:tracePt t="66661" x="5072063" y="4946650"/>
          <p14:tracePt t="66669" x="5038725" y="4962525"/>
          <p14:tracePt t="66677" x="5013325" y="4972050"/>
          <p14:tracePt t="66686" x="4978400" y="4979988"/>
          <p14:tracePt t="66694" x="4953000" y="4997450"/>
          <p14:tracePt t="66702" x="4935538" y="5005388"/>
          <p14:tracePt t="66710" x="4935538" y="5013325"/>
          <p14:tracePt t="66718" x="4935538" y="5022850"/>
          <p14:tracePt t="66727" x="4927600" y="5022850"/>
          <p14:tracePt t="66732" x="4919663" y="5038725"/>
          <p14:tracePt t="66742" x="4910138" y="5064125"/>
          <p14:tracePt t="66748" x="4902200" y="5081588"/>
          <p14:tracePt t="66757" x="4902200" y="5106988"/>
          <p14:tracePt t="66764" x="4902200" y="5132388"/>
          <p14:tracePt t="66774" x="4902200" y="5157788"/>
          <p14:tracePt t="66780" x="4902200" y="5192713"/>
          <p14:tracePt t="66789" x="4910138" y="5226050"/>
          <p14:tracePt t="66795" x="4919663" y="5260975"/>
          <p14:tracePt t="66804" x="4927600" y="5294313"/>
          <p14:tracePt t="66812" x="4935538" y="5327650"/>
          <p14:tracePt t="66818" x="4953000" y="5362575"/>
          <p14:tracePt t="66825" x="4970463" y="5395913"/>
          <p14:tracePt t="66833" x="5003800" y="5430838"/>
          <p14:tracePt t="66842" x="5029200" y="5472113"/>
          <p14:tracePt t="66849" x="5054600" y="5489575"/>
          <p14:tracePt t="66859" x="5080000" y="5514975"/>
          <p14:tracePt t="66865" x="5106988" y="5540375"/>
          <p14:tracePt t="66875" x="5122863" y="5557838"/>
          <p14:tracePt t="66882" x="5148263" y="5565775"/>
          <p14:tracePt t="66891" x="5173663" y="5565775"/>
          <p14:tracePt t="66895" x="5191125" y="5575300"/>
          <p14:tracePt t="66904" x="5216525" y="5575300"/>
          <p14:tracePt t="66913" x="5241925" y="5575300"/>
          <p14:tracePt t="66919" x="5267325" y="5575300"/>
          <p14:tracePt t="66928" x="5284788" y="5565775"/>
          <p14:tracePt t="66935" x="5310188" y="5557838"/>
          <p14:tracePt t="66943" x="5335588" y="5540375"/>
          <p14:tracePt t="66951" x="5360988" y="5532438"/>
          <p14:tracePt t="66974" x="5394325" y="5514975"/>
          <p14:tracePt t="66976" x="5411788" y="5507038"/>
          <p14:tracePt t="66981" x="5429250" y="5489575"/>
          <p14:tracePt t="66991" x="5437188" y="5481638"/>
          <p14:tracePt t="66998" x="5454650" y="5464175"/>
          <p14:tracePt t="67007" x="5462588" y="5446713"/>
          <p14:tracePt t="67013" x="5480050" y="5421313"/>
          <p14:tracePt t="67022" x="5487988" y="5387975"/>
          <p14:tracePt t="67029" x="5497513" y="5345113"/>
          <p14:tracePt t="67037" x="5505450" y="5286375"/>
          <p14:tracePt t="67045" x="5513388" y="5226050"/>
          <p14:tracePt t="67053" x="5513388" y="5167313"/>
          <p14:tracePt t="67059" x="5513388" y="5091113"/>
          <p14:tracePt t="67067" x="5505450" y="5022850"/>
          <p14:tracePt t="67076" x="5497513" y="4962525"/>
          <p14:tracePt t="67083" x="5480050" y="4903788"/>
          <p14:tracePt t="67091" x="5480050" y="4878388"/>
          <p14:tracePt t="67100" x="5472113" y="4852988"/>
          <p14:tracePt t="67108" x="5472113" y="4843463"/>
          <p14:tracePt t="67116" x="5462588" y="4827588"/>
          <p14:tracePt t="67125" x="5454650" y="4818063"/>
          <p14:tracePt t="67131" x="5454650" y="4810125"/>
          <p14:tracePt t="67139" x="5446713" y="4810125"/>
          <p14:tracePt t="67146" x="5446713" y="4802188"/>
          <p14:tracePt t="67154" x="5446713" y="4792663"/>
          <p14:tracePt t="67170" x="5437188" y="4784725"/>
          <p14:tracePt t="67178" x="5437188" y="4775200"/>
          <p14:tracePt t="67185" x="5429250" y="4767263"/>
          <p14:tracePt t="67202" x="5421313" y="4759325"/>
          <p14:tracePt t="67209" x="5411788" y="4749800"/>
          <p14:tracePt t="67218" x="5403850" y="4749800"/>
          <p14:tracePt t="67225" x="5403850" y="4741863"/>
          <p14:tracePt t="67232" x="5403850" y="4733925"/>
          <p14:tracePt t="67242" x="5394325" y="4733925"/>
          <p14:tracePt t="67273" x="5386388" y="4724400"/>
          <p14:tracePt t="67296" x="5368925" y="4724400"/>
          <p14:tracePt t="67304" x="5360988" y="4724400"/>
          <p14:tracePt t="67310" x="5353050" y="4724400"/>
          <p14:tracePt t="67318" x="5343525" y="4724400"/>
          <p14:tracePt t="67326" x="5335588" y="4724400"/>
          <p14:tracePt t="67334" x="5318125" y="4733925"/>
          <p14:tracePt t="67342" x="5292725" y="4741863"/>
          <p14:tracePt t="67350" x="5267325" y="4767263"/>
          <p14:tracePt t="67358" x="5241925" y="4784725"/>
          <p14:tracePt t="67366" x="5224463" y="4802188"/>
          <p14:tracePt t="67375" x="5199063" y="4818063"/>
          <p14:tracePt t="67381" x="5157788" y="4852988"/>
          <p14:tracePt t="67390" x="5132388" y="4878388"/>
          <p14:tracePt t="67396" x="5114925" y="4903788"/>
          <p14:tracePt t="67404" x="5089525" y="4919663"/>
          <p14:tracePt t="67411" x="5072063" y="4946650"/>
          <p14:tracePt t="67420" x="5054600" y="4962525"/>
          <p14:tracePt t="67428" x="5046663" y="4979988"/>
          <p14:tracePt t="67436" x="5038725" y="4987925"/>
          <p14:tracePt t="67444" x="5029200" y="5005388"/>
          <p14:tracePt t="67452" x="5029200" y="5030788"/>
          <p14:tracePt t="67460" x="5029200" y="5048250"/>
          <p14:tracePt t="67468" x="5029200" y="5064125"/>
          <p14:tracePt t="67476" x="5029200" y="5091113"/>
          <p14:tracePt t="67482" x="5029200" y="5116513"/>
          <p14:tracePt t="67491" x="5029200" y="5132388"/>
          <p14:tracePt t="67498" x="5029200" y="5157788"/>
          <p14:tracePt t="67507" x="5029200" y="5183188"/>
          <p14:tracePt t="67514" x="5029200" y="5200650"/>
          <p14:tracePt t="67524" x="5029200" y="5226050"/>
          <p14:tracePt t="67529" x="5029200" y="5243513"/>
          <p14:tracePt t="67539" x="5038725" y="5251450"/>
          <p14:tracePt t="67546" x="5046663" y="5268913"/>
          <p14:tracePt t="67551" x="5054600" y="5286375"/>
          <p14:tracePt t="67559" x="5064125" y="5286375"/>
          <p14:tracePt t="67567" x="5064125" y="5294313"/>
          <p14:tracePt t="67575" x="5072063" y="5311775"/>
          <p14:tracePt t="67591" x="5072063" y="5319713"/>
          <p14:tracePt t="67599" x="5080000" y="5327650"/>
          <p14:tracePt t="67607" x="5080000" y="5337175"/>
          <p14:tracePt t="67624" x="5089525" y="5337175"/>
          <p14:tracePt t="68382" x="5097463" y="5337175"/>
          <p14:tracePt t="68389" x="5106988" y="5327650"/>
          <p14:tracePt t="68396" x="5114925" y="5319713"/>
          <p14:tracePt t="68404" x="5122863" y="5319713"/>
          <p14:tracePt t="68414" x="5148263" y="5302250"/>
          <p14:tracePt t="68422" x="5173663" y="5294313"/>
          <p14:tracePt t="68428" x="5208588" y="5294313"/>
          <p14:tracePt t="68436" x="5249863" y="5311775"/>
          <p14:tracePt t="68444" x="5318125" y="5380038"/>
          <p14:tracePt t="68452" x="5360988" y="5456238"/>
          <p14:tracePt t="68460" x="5394325" y="5532438"/>
          <p14:tracePt t="68468" x="5411788" y="5616575"/>
          <p14:tracePt t="68476" x="5411788" y="5641975"/>
          <p14:tracePt t="68678" x="5421313" y="5575300"/>
          <p14:tracePt t="68686" x="5429250" y="5514975"/>
          <p14:tracePt t="68694" x="5437188" y="5456238"/>
          <p14:tracePt t="68701" x="5454650" y="5395913"/>
          <p14:tracePt t="68709" x="5487988" y="5327650"/>
          <p14:tracePt t="68718" x="5522913" y="5251450"/>
          <p14:tracePt t="68724" x="5565775" y="5175250"/>
          <p14:tracePt t="68732" x="5607050" y="5091113"/>
          <p14:tracePt t="68741" x="5667375" y="4997450"/>
          <p14:tracePt t="68748" x="5735638" y="4886325"/>
          <p14:tracePt t="68756" x="5819775" y="4767263"/>
          <p14:tracePt t="68764" x="5930900" y="4665663"/>
          <p14:tracePt t="68773" x="6032500" y="4521200"/>
          <p14:tracePt t="68779" x="6142038" y="4376738"/>
          <p14:tracePt t="68790" x="6261100" y="4171950"/>
          <p14:tracePt t="68796" x="6364288" y="4002088"/>
          <p14:tracePt t="68802" x="6456363" y="3857625"/>
          <p14:tracePt t="68809" x="6550025" y="3763963"/>
          <p14:tracePt t="68818" x="6635750" y="3697288"/>
          <p14:tracePt t="68826" x="6745288" y="3654425"/>
          <p14:tracePt t="68834" x="6848475" y="3603625"/>
          <p14:tracePt t="68841" x="6967538" y="3560763"/>
          <p14:tracePt t="68849" x="7094538" y="3527425"/>
          <p14:tracePt t="68858" x="7239000" y="3484563"/>
          <p14:tracePt t="68865" x="7400925" y="3449638"/>
          <p14:tracePt t="68874" x="7586663" y="3433763"/>
          <p14:tracePt t="68881" x="7766050" y="3424238"/>
          <p14:tracePt t="68889" x="7977188" y="3408363"/>
          <p14:tracePt t="68895" x="8215313" y="3390900"/>
          <p14:tracePt t="68905" x="8470900" y="3348038"/>
          <p14:tracePt t="68912" x="8699500" y="3289300"/>
          <p14:tracePt t="68922" x="8955088" y="3221038"/>
          <p14:tracePt t="68928" x="9236075" y="3170238"/>
          <p14:tracePt t="68936" x="9515475" y="3101975"/>
          <p14:tracePt t="68943" x="9745663" y="3059113"/>
          <p14:tracePt t="68956" x="9940925" y="3016250"/>
          <p14:tracePt t="68960" x="10110788" y="2982913"/>
          <p14:tracePt t="68968" x="10288588" y="2922588"/>
          <p14:tracePt t="68973" x="10415588" y="2863850"/>
          <p14:tracePt t="68982" x="10518775" y="2830513"/>
          <p14:tracePt t="68991" x="10585450" y="2795588"/>
          <p14:tracePt t="68998" x="10628313" y="2770188"/>
          <p14:tracePt t="69006" x="10663238" y="2762250"/>
          <p14:tracePt t="69013" x="10688638" y="2744788"/>
          <p14:tracePt t="69023" x="10714038" y="2727325"/>
          <p14:tracePt t="69029" x="10739438" y="2719388"/>
          <p14:tracePt t="69039" x="10756900" y="2711450"/>
          <p14:tracePt t="69045" x="10782300" y="2701925"/>
          <p14:tracePt t="69051" x="10798175" y="2701925"/>
          <p14:tracePt t="69059" x="10807700" y="2693988"/>
          <p14:tracePt t="69068" x="10815638" y="2686050"/>
          <p14:tracePt t="69075" x="10823575" y="2676525"/>
          <p14:tracePt t="69083" x="10833100" y="2676525"/>
          <p14:tracePt t="69186" x="10858500" y="2676525"/>
          <p14:tracePt t="69294" x="10858500" y="2686050"/>
          <p14:tracePt t="69310" x="10858500" y="2693988"/>
          <p14:tracePt t="69318" x="10858500" y="2701925"/>
          <p14:tracePt t="69326" x="10858500" y="2727325"/>
          <p14:tracePt t="69334" x="10858500" y="2744788"/>
          <p14:tracePt t="69342" x="10858500" y="2770188"/>
          <p14:tracePt t="69350" x="10858500" y="2805113"/>
          <p14:tracePt t="69358" x="10848975" y="2838450"/>
          <p14:tracePt t="69366" x="10833100" y="2871788"/>
          <p14:tracePt t="69373" x="10807700" y="2906713"/>
          <p14:tracePt t="69382" x="10790238" y="2957513"/>
          <p14:tracePt t="69389" x="10764838" y="3016250"/>
          <p14:tracePt t="69396" x="10729913" y="3084513"/>
          <p14:tracePt t="69405" x="10696575" y="3160713"/>
          <p14:tracePt t="69414" x="10653713" y="3238500"/>
          <p14:tracePt t="69421" x="10594975" y="3322638"/>
          <p14:tracePt t="69428" x="10526713" y="3408363"/>
          <p14:tracePt t="69438" x="10450513" y="3502025"/>
          <p14:tracePt t="69443" x="10364788" y="3578225"/>
          <p14:tracePt t="69452" x="10271125" y="3646488"/>
          <p14:tracePt t="69460" x="10179050" y="3713163"/>
          <p14:tracePt t="69465" x="10093325" y="3773488"/>
          <p14:tracePt t="69474" x="9983788" y="3841750"/>
          <p14:tracePt t="69481" x="9880600" y="3892550"/>
          <p14:tracePt t="69489" x="9804400" y="3917950"/>
          <p14:tracePt t="69497" x="9720263" y="3951288"/>
          <p14:tracePt t="69506" x="9659938" y="3976688"/>
          <p14:tracePt t="69513" x="9609138" y="3986213"/>
          <p14:tracePt t="69522" x="9575800" y="3994150"/>
          <p14:tracePt t="69529" x="9550400" y="4002088"/>
          <p14:tracePt t="69539" x="9532938" y="4011613"/>
          <p14:tracePt t="69545" x="9507538" y="4019550"/>
          <p14:tracePt t="69552" x="9490075" y="4019550"/>
          <p14:tracePt t="69560" x="9472613" y="4027488"/>
          <p14:tracePt t="69568" x="9447213" y="4044950"/>
          <p14:tracePt t="69576" x="9413875" y="4070350"/>
          <p14:tracePt t="69584" x="9371013" y="4113213"/>
          <p14:tracePt t="69592" x="9328150" y="4164013"/>
          <p14:tracePt t="69600" x="9286875" y="4224338"/>
          <p14:tracePt t="69608" x="9244013" y="4291013"/>
          <p14:tracePt t="69616" x="9201150" y="4351338"/>
          <p14:tracePt t="69625" x="9175750" y="4402138"/>
          <p14:tracePt t="69630" x="9142413" y="4452938"/>
          <p14:tracePt t="69639" x="9124950" y="4486275"/>
          <p14:tracePt t="69661" x="9117013" y="4521200"/>
          <p14:tracePt t="69670" x="9107488" y="4529138"/>
          <p14:tracePt t="69677" x="9107488" y="4538663"/>
          <p14:tracePt t="69731" x="9107488" y="4554538"/>
          <p14:tracePt t="69740" x="9107488" y="4572000"/>
          <p14:tracePt t="69748" x="9107488" y="4589463"/>
          <p14:tracePt t="69756" x="9107488" y="4614863"/>
          <p14:tracePt t="69764" x="9117013" y="4640263"/>
          <p14:tracePt t="69772" x="9124950" y="4665663"/>
          <p14:tracePt t="69779" x="9124950" y="4673600"/>
          <p14:tracePt t="69789" x="9132888" y="4691063"/>
          <p14:tracePt t="69794" x="9142413" y="4699000"/>
          <p14:tracePt t="69858" x="9150350" y="4699000"/>
          <p14:tracePt t="69903" x="9175750" y="4708525"/>
          <p14:tracePt t="69912" x="9193213" y="4716463"/>
          <p14:tracePt t="69919" x="9201150" y="4716463"/>
          <p14:tracePt t="69927" x="9226550" y="4724400"/>
          <p14:tracePt t="69936" x="9251950" y="4724400"/>
          <p14:tracePt t="69944" x="9269413" y="4733925"/>
          <p14:tracePt t="69953" x="9294813" y="4733925"/>
          <p14:tracePt t="69974" x="9345613" y="4733925"/>
          <p14:tracePt t="69982" x="9353550" y="4733925"/>
          <p14:tracePt t="69989" x="9371013" y="4733925"/>
          <p14:tracePt t="69997" x="9388475" y="4733925"/>
          <p14:tracePt t="70005" x="9405938" y="4733925"/>
          <p14:tracePt t="70013" x="9431338" y="4733925"/>
          <p14:tracePt t="70022" x="9464675" y="4733925"/>
          <p14:tracePt t="70029" x="9490075" y="4733925"/>
          <p14:tracePt t="70038" x="9523413" y="4733925"/>
          <p14:tracePt t="70043" x="9558338" y="4741863"/>
          <p14:tracePt t="70051" x="9601200" y="4749800"/>
          <p14:tracePt t="70059" x="9652000" y="4759325"/>
          <p14:tracePt t="70070" x="9694863" y="4767263"/>
          <p14:tracePt t="70075" x="9745663" y="4775200"/>
          <p14:tracePt t="70083" x="9786938" y="4784725"/>
          <p14:tracePt t="70091" x="9839325" y="4792663"/>
          <p14:tracePt t="70099" x="9880600" y="4802188"/>
          <p14:tracePt t="70107" x="9923463" y="4810125"/>
          <p14:tracePt t="70115" x="9956800" y="4818063"/>
          <p14:tracePt t="70122" x="9991725" y="4818063"/>
          <p14:tracePt t="70129" x="10025063" y="4818063"/>
          <p14:tracePt t="70138" x="10042525" y="4818063"/>
          <p14:tracePt t="70145" x="10067925" y="4818063"/>
          <p14:tracePt t="70154" x="10093325" y="4818063"/>
          <p14:tracePt t="70162" x="10126663" y="4818063"/>
          <p14:tracePt t="70170" x="10144125" y="4818063"/>
          <p14:tracePt t="70177" x="10179050" y="4818063"/>
          <p14:tracePt t="70186" x="10212388" y="4802188"/>
          <p14:tracePt t="70193" x="10245725" y="4775200"/>
          <p14:tracePt t="70204" x="10288588" y="4749800"/>
          <p14:tracePt t="70207" x="10323513" y="4724400"/>
          <p14:tracePt t="70215" x="10374313" y="4683125"/>
          <p14:tracePt t="70223" x="10415588" y="4648200"/>
          <p14:tracePt t="70231" x="10458450" y="4614863"/>
          <p14:tracePt t="70240" x="10509250" y="4572000"/>
          <p14:tracePt t="70247" x="10552113" y="4521200"/>
          <p14:tracePt t="70255" x="10602913" y="4470400"/>
          <p14:tracePt t="70264" x="10645775" y="4419600"/>
          <p14:tracePt t="70272" x="10704513" y="4351338"/>
          <p14:tracePt t="70280" x="10756900" y="4275138"/>
          <p14:tracePt t="70287" x="10798175" y="4189413"/>
          <p14:tracePt t="70293" x="10858500" y="4095750"/>
          <p14:tracePt t="70304" x="10901363" y="4002088"/>
          <p14:tracePt t="70309" x="10952163" y="3925888"/>
          <p14:tracePt t="70321" x="10993438" y="3867150"/>
          <p14:tracePt t="70326" x="11018838" y="3798888"/>
          <p14:tracePt t="70334" x="11053763" y="3738563"/>
          <p14:tracePt t="70342" x="11087100" y="3679825"/>
          <p14:tracePt t="70350" x="11112500" y="3629025"/>
          <p14:tracePt t="70357" x="11129963" y="3578225"/>
          <p14:tracePt t="70365" x="11163300" y="3543300"/>
          <p14:tracePt t="70372" x="11180763" y="3509963"/>
          <p14:tracePt t="70379" x="11198225" y="3475038"/>
          <p14:tracePt t="70389" x="11223625" y="3433763"/>
          <p14:tracePt t="70395" x="11241088" y="3398838"/>
          <p14:tracePt t="70404" x="11256963" y="3348038"/>
          <p14:tracePt t="70411" x="11274425" y="3289300"/>
          <p14:tracePt t="70420" x="11299825" y="3211513"/>
          <p14:tracePt t="70428" x="11317288" y="3127375"/>
          <p14:tracePt t="70437" x="11325225" y="3041650"/>
          <p14:tracePt t="70444" x="11333163" y="2932113"/>
          <p14:tracePt t="70455" x="11360150" y="2795588"/>
          <p14:tracePt t="70458" x="11385550" y="2668588"/>
          <p14:tracePt t="70466" x="11393488" y="2557463"/>
          <p14:tracePt t="70474" x="11426825" y="2455863"/>
          <p14:tracePt t="70482" x="11444288" y="2371725"/>
          <p14:tracePt t="70489" x="11461750" y="2303463"/>
          <p14:tracePt t="70498" x="11469688" y="2243138"/>
          <p14:tracePt t="70506" x="11477625" y="2200275"/>
          <p14:tracePt t="70513" x="11477625" y="2159000"/>
          <p14:tracePt t="70522" x="11477625" y="2116138"/>
          <p14:tracePt t="70529" x="11477625" y="2082800"/>
          <p14:tracePt t="70537" x="11477625" y="2039938"/>
          <p14:tracePt t="70543" x="11477625" y="2005013"/>
          <p14:tracePt t="70552" x="11469688" y="1963738"/>
          <p14:tracePt t="70560" x="11461750" y="1911350"/>
          <p14:tracePt t="70569" x="11444288" y="1870075"/>
          <p14:tracePt t="70575" x="11418888" y="1819275"/>
          <p14:tracePt t="70584" x="11401425" y="1784350"/>
          <p14:tracePt t="70591" x="11385550" y="1751013"/>
          <p14:tracePt t="70599" x="11360150" y="1700213"/>
          <p14:tracePt t="70608" x="11342688" y="1665288"/>
          <p14:tracePt t="70613" x="11325225" y="1631950"/>
          <p14:tracePt t="70622" x="11307763" y="1589088"/>
          <p14:tracePt t="70630" x="11291888" y="1555750"/>
          <p14:tracePt t="70639" x="11274425" y="1538288"/>
          <p14:tracePt t="70646" x="11256963" y="1504950"/>
          <p14:tracePt t="70654" x="11231563" y="1462088"/>
          <p14:tracePt t="70662" x="11215688" y="1436688"/>
          <p14:tracePt t="70670" x="11198225" y="1419225"/>
          <p14:tracePt t="70678" x="11180763" y="1385888"/>
          <p14:tracePt t="70687" x="11163300" y="1343025"/>
          <p14:tracePt t="70693" x="11147425" y="1308100"/>
          <p14:tracePt t="70700" x="11129963" y="1274763"/>
          <p14:tracePt t="70708" x="11112500" y="1249363"/>
          <p14:tracePt t="70715" x="11096625" y="1216025"/>
          <p14:tracePt t="70726" x="11079163" y="1198563"/>
          <p14:tracePt t="70731" x="11061700" y="1163638"/>
          <p14:tracePt t="70741" x="11036300" y="1122363"/>
          <p14:tracePt t="70748" x="11018838" y="1104900"/>
          <p14:tracePt t="70756" x="10993438" y="1079500"/>
          <p14:tracePt t="70764" x="10968038" y="1054100"/>
          <p14:tracePt t="70772" x="10952163" y="1028700"/>
          <p14:tracePt t="70780" x="10926763" y="1011238"/>
          <p14:tracePt t="70787" x="10901363" y="993775"/>
          <p14:tracePt t="70794" x="10891838" y="977900"/>
          <p14:tracePt t="70803" x="10866438" y="968375"/>
          <p14:tracePt t="70810" x="10841038" y="960438"/>
          <p14:tracePt t="70820" x="10807700" y="935038"/>
          <p14:tracePt t="70826" x="10772775" y="925513"/>
          <p14:tracePt t="70834" x="10739438" y="909638"/>
          <p14:tracePt t="70842" x="10704513" y="884238"/>
          <p14:tracePt t="70850" x="10653713" y="866775"/>
          <p14:tracePt t="70858" x="10620375" y="858838"/>
          <p14:tracePt t="70864" x="10594975" y="849313"/>
          <p14:tracePt t="70872" x="10560050" y="841375"/>
          <p14:tracePt t="70880" x="10526713" y="833438"/>
          <p14:tracePt t="70889" x="10493375" y="823913"/>
          <p14:tracePt t="70896" x="10458450" y="815975"/>
          <p14:tracePt t="70905" x="10425113" y="815975"/>
          <p14:tracePt t="70912" x="10399713" y="808038"/>
          <p14:tracePt t="70921" x="10364788" y="798513"/>
          <p14:tracePt t="70927" x="10331450" y="798513"/>
          <p14:tracePt t="70937" x="10298113" y="790575"/>
          <p14:tracePt t="70943" x="10255250" y="773113"/>
          <p14:tracePt t="70949" x="10220325" y="765175"/>
          <p14:tracePt t="70970" x="10153650" y="765175"/>
          <p14:tracePt t="70973" x="10101263" y="765175"/>
          <p14:tracePt t="70981" x="10042525" y="765175"/>
          <p14:tracePt t="70989" x="9983788" y="765175"/>
          <p14:tracePt t="70998" x="9931400" y="765175"/>
          <p14:tracePt t="71006" x="9872663" y="765175"/>
          <p14:tracePt t="71014" x="9812338" y="765175"/>
          <p14:tracePt t="71021" x="9753600" y="765175"/>
          <p14:tracePt t="71028" x="9710738" y="765175"/>
          <p14:tracePt t="71036" x="9667875" y="773113"/>
          <p14:tracePt t="71043" x="9634538" y="773113"/>
          <p14:tracePt t="71053" x="9601200" y="781050"/>
          <p14:tracePt t="71059" x="9566275" y="790575"/>
          <p14:tracePt t="71068" x="9532938" y="790575"/>
          <p14:tracePt t="71075" x="9498013" y="798513"/>
          <p14:tracePt t="71085" x="9472613" y="808038"/>
          <p14:tracePt t="71091" x="9447213" y="815975"/>
          <p14:tracePt t="71099" x="9413875" y="833438"/>
          <p14:tracePt t="71105" x="9380538" y="841375"/>
          <p14:tracePt t="71114" x="9345613" y="849313"/>
          <p14:tracePt t="71121" x="9312275" y="858838"/>
          <p14:tracePt t="71129" x="9277350" y="874713"/>
          <p14:tracePt t="71138" x="9226550" y="900113"/>
          <p14:tracePt t="71145" x="9183688" y="925513"/>
          <p14:tracePt t="71154" x="9142413" y="952500"/>
          <p14:tracePt t="71163" x="9107488" y="968375"/>
          <p14:tracePt t="71170" x="9056688" y="1003300"/>
          <p14:tracePt t="71178" x="9023350" y="1028700"/>
          <p14:tracePt t="71186" x="8988425" y="1044575"/>
          <p14:tracePt t="71191" x="8963025" y="1069975"/>
          <p14:tracePt t="71200" x="8937625" y="1096963"/>
          <p14:tracePt t="71208" x="8904288" y="1130300"/>
          <p14:tracePt t="71216" x="8861425" y="1181100"/>
          <p14:tracePt t="71224" x="8818563" y="1249363"/>
          <p14:tracePt t="71232" x="8777288" y="1325563"/>
          <p14:tracePt t="71240" x="8742363" y="1401763"/>
          <p14:tracePt t="71248" x="8709025" y="1495425"/>
          <p14:tracePt t="71256" x="8674100" y="1581150"/>
          <p14:tracePt t="71264" x="8640763" y="1674813"/>
          <p14:tracePt t="71271" x="8615363" y="1741488"/>
          <p14:tracePt t="71278" x="8605838" y="1801813"/>
          <p14:tracePt t="71288" x="8597900" y="1878013"/>
          <p14:tracePt t="71294" x="8589963" y="1938338"/>
          <p14:tracePt t="71303" x="8580438" y="2014538"/>
          <p14:tracePt t="71310" x="8580438" y="2082800"/>
          <p14:tracePt t="71320" x="8564563" y="2159000"/>
          <p14:tracePt t="71326" x="8555038" y="2243138"/>
          <p14:tracePt t="71337" x="8547100" y="2311400"/>
          <p14:tracePt t="71342" x="8539163" y="2413000"/>
          <p14:tracePt t="71350" x="8539163" y="2498725"/>
          <p14:tracePt t="71356" x="8539163" y="2600325"/>
          <p14:tracePt t="71364" x="8539163" y="2693988"/>
          <p14:tracePt t="71372" x="8539163" y="2838450"/>
          <p14:tracePt t="71381" x="8521700" y="2982913"/>
          <p14:tracePt t="71388" x="8521700" y="3119438"/>
          <p14:tracePt t="71396" x="8521700" y="3246438"/>
          <p14:tracePt t="71404" x="8529638" y="3373438"/>
          <p14:tracePt t="71414" x="8539163" y="3492500"/>
          <p14:tracePt t="71420" x="8547100" y="3578225"/>
          <p14:tracePt t="71428" x="8555038" y="3662363"/>
          <p14:tracePt t="71436" x="8572500" y="3738563"/>
          <p14:tracePt t="71442" x="8580438" y="3798888"/>
          <p14:tracePt t="71450" x="8597900" y="3857625"/>
          <p14:tracePt t="71458" x="8623300" y="3917950"/>
          <p14:tracePt t="71467" x="8632825" y="3960813"/>
          <p14:tracePt t="71474" x="8658225" y="4002088"/>
          <p14:tracePt t="71482" x="8674100" y="4044950"/>
          <p14:tracePt t="71490" x="8709025" y="4087813"/>
          <p14:tracePt t="71498" x="8734425" y="4138613"/>
          <p14:tracePt t="71506" x="8767763" y="4181475"/>
          <p14:tracePt t="71514" x="8793163" y="4249738"/>
          <p14:tracePt t="71522" x="8836025" y="4300538"/>
          <p14:tracePt t="71528" x="8878888" y="4351338"/>
          <p14:tracePt t="71538" x="8912225" y="4384675"/>
          <p14:tracePt t="71543" x="8963025" y="4435475"/>
          <p14:tracePt t="71553" x="9031288" y="4486275"/>
          <p14:tracePt t="71560" x="9082088" y="4513263"/>
          <p14:tracePt t="71571" x="9117013" y="4538663"/>
          <p14:tracePt t="71575" x="9150350" y="4546600"/>
          <p14:tracePt t="71589" x="9183688" y="4572000"/>
          <p14:tracePt t="71592" x="9236075" y="4589463"/>
          <p14:tracePt t="71600" x="9277350" y="4597400"/>
          <p14:tracePt t="71606" x="9328150" y="4605338"/>
          <p14:tracePt t="71615" x="9388475" y="4614863"/>
          <p14:tracePt t="71623" x="9447213" y="4622800"/>
          <p14:tracePt t="71630" x="9532938" y="4622800"/>
          <p14:tracePt t="71640" x="9617075" y="4622800"/>
          <p14:tracePt t="71647" x="9720263" y="4630738"/>
          <p14:tracePt t="71655" x="9812338" y="4630738"/>
          <p14:tracePt t="71662" x="9915525" y="4648200"/>
          <p14:tracePt t="71670" x="10017125" y="4657725"/>
          <p14:tracePt t="71678" x="10118725" y="4665663"/>
          <p14:tracePt t="71685" x="10212388" y="4683125"/>
          <p14:tracePt t="71692" x="10313988" y="4691063"/>
          <p14:tracePt t="71699" x="10415588" y="4699000"/>
          <p14:tracePt t="71707" x="10501313" y="4699000"/>
          <p14:tracePt t="71715" x="10585450" y="4716463"/>
          <p14:tracePt t="71723" x="10671175" y="4716463"/>
          <p14:tracePt t="71732" x="10756900" y="4716463"/>
          <p14:tracePt t="71739" x="10833100" y="4716463"/>
          <p14:tracePt t="71747" x="10901363" y="4708525"/>
          <p14:tracePt t="71755" x="10960100" y="4708525"/>
          <p14:tracePt t="71761" x="11018838" y="4699000"/>
          <p14:tracePt t="71771" x="11079163" y="4691063"/>
          <p14:tracePt t="71777" x="11137900" y="4683125"/>
          <p14:tracePt t="71786" x="11188700" y="4665663"/>
          <p14:tracePt t="71793" x="11231563" y="4640263"/>
          <p14:tracePt t="71803" x="11274425" y="4614863"/>
          <p14:tracePt t="71809" x="11307763" y="4579938"/>
          <p14:tracePt t="71820" x="11350625" y="4538663"/>
          <p14:tracePt t="71826" x="11393488" y="4470400"/>
          <p14:tracePt t="71837" x="11436350" y="4410075"/>
          <p14:tracePt t="71842" x="11477625" y="4341813"/>
          <p14:tracePt t="71849" x="11520488" y="4283075"/>
          <p14:tracePt t="71856" x="11563350" y="4232275"/>
          <p14:tracePt t="71864" x="11588750" y="4197350"/>
          <p14:tracePt t="71872" x="11614150" y="4156075"/>
          <p14:tracePt t="71880" x="11647488" y="4121150"/>
          <p14:tracePt t="71888" x="11674475" y="4087813"/>
          <p14:tracePt t="71896" x="11699875" y="4044950"/>
          <p14:tracePt t="71905" x="11725275" y="4011613"/>
          <p14:tracePt t="71912" x="11741150" y="3976688"/>
          <p14:tracePt t="71921" x="11750675" y="3943350"/>
          <p14:tracePt t="71928" x="11766550" y="3908425"/>
          <p14:tracePt t="71936" x="11776075" y="3857625"/>
          <p14:tracePt t="71942" x="11784013" y="3824288"/>
          <p14:tracePt t="71950" x="11801475" y="3763963"/>
          <p14:tracePt t="71958" x="11809413" y="3722688"/>
          <p14:tracePt t="71966" x="11818938" y="3679825"/>
          <p14:tracePt t="71974" x="11826875" y="3619500"/>
          <p14:tracePt t="71982" x="11826875" y="3568700"/>
          <p14:tracePt t="71990" x="11826875" y="3527425"/>
          <p14:tracePt t="71998" x="11826875" y="3459163"/>
          <p14:tracePt t="72006" x="11826875" y="3398838"/>
          <p14:tracePt t="72012" x="11826875" y="3322638"/>
          <p14:tracePt t="72020" x="11826875" y="3254375"/>
          <p14:tracePt t="72027" x="11818938" y="3195638"/>
          <p14:tracePt t="72037" x="11801475" y="3109913"/>
          <p14:tracePt t="72043" x="11784013" y="3016250"/>
          <p14:tracePt t="72052" x="11758613" y="2932113"/>
          <p14:tracePt t="72059" x="11733213" y="2830513"/>
          <p14:tracePt t="72069" x="11699875" y="2727325"/>
          <p14:tracePt t="72075" x="11657013" y="2625725"/>
          <p14:tracePt t="72087" x="11596688" y="2524125"/>
          <p14:tracePt t="72092" x="11555413" y="2413000"/>
          <p14:tracePt t="72098" x="11503025" y="2311400"/>
          <p14:tracePt t="72106" x="11469688" y="2209800"/>
          <p14:tracePt t="72114" x="11436350" y="2124075"/>
          <p14:tracePt t="72122" x="11410950" y="2047875"/>
          <p14:tracePt t="72130" x="11385550" y="1979613"/>
          <p14:tracePt t="72138" x="11350625" y="1920875"/>
          <p14:tracePt t="72146" x="11333163" y="1860550"/>
          <p14:tracePt t="72155" x="11299825" y="1801813"/>
          <p14:tracePt t="72164" x="11274425" y="1725613"/>
          <p14:tracePt t="72171" x="11241088" y="1657350"/>
          <p14:tracePt t="72177" x="11206163" y="1597025"/>
          <p14:tracePt t="72187" x="11172825" y="1530350"/>
          <p14:tracePt t="72192" x="11147425" y="1470025"/>
          <p14:tracePt t="72202" x="11112500" y="1419225"/>
          <p14:tracePt t="72208" x="11079163" y="1385888"/>
          <p14:tracePt t="72216" x="11044238" y="1333500"/>
          <p14:tracePt t="72224" x="11018838" y="1282700"/>
          <p14:tracePt t="72232" x="10993438" y="1249363"/>
          <p14:tracePt t="72240" x="10968038" y="1223963"/>
          <p14:tracePt t="72247" x="10952163" y="1198563"/>
          <p14:tracePt t="72255" x="10934700" y="1173163"/>
          <p14:tracePt t="72261" x="10926763" y="1155700"/>
          <p14:tracePt t="72270" x="10917238" y="1155700"/>
          <p14:tracePt t="72278" x="10917238" y="1147763"/>
          <p14:tracePt t="72287" x="10909300" y="1138238"/>
          <p14:tracePt t="72294" x="10901363" y="1138238"/>
          <p14:tracePt t="72302" x="10891838" y="1130300"/>
          <p14:tracePt t="72310" x="10891838" y="1122363"/>
          <p14:tracePt t="72319" x="10866438" y="1112838"/>
          <p14:tracePt t="72326" x="10848975" y="1104900"/>
          <p14:tracePt t="72335" x="10815638" y="1096963"/>
          <p14:tracePt t="72340" x="10764838" y="1069975"/>
          <p14:tracePt t="72347" x="10704513" y="1062038"/>
          <p14:tracePt t="72355" x="10645775" y="1044575"/>
          <p14:tracePt t="72364" x="10585450" y="1036638"/>
          <p14:tracePt t="72371" x="10509250" y="1019175"/>
          <p14:tracePt t="72380" x="10450513" y="1011238"/>
          <p14:tracePt t="72388" x="10390188" y="1011238"/>
          <p14:tracePt t="72395" x="10331450" y="1003300"/>
          <p14:tracePt t="72404" x="10263188" y="1003300"/>
          <p14:tracePt t="72412" x="10204450" y="1003300"/>
          <p14:tracePt t="72420" x="10144125" y="993775"/>
          <p14:tracePt t="72425" x="10075863" y="993775"/>
          <p14:tracePt t="72435" x="10017125" y="985838"/>
          <p14:tracePt t="72442" x="9956800" y="985838"/>
          <p14:tracePt t="72452" x="9915525" y="985838"/>
          <p14:tracePt t="72458" x="9864725" y="977900"/>
          <p14:tracePt t="72466" x="9821863" y="968375"/>
          <p14:tracePt t="72474" x="9786938" y="960438"/>
          <p14:tracePt t="72482" x="9745663" y="942975"/>
          <p14:tracePt t="72490" x="9710738" y="942975"/>
          <p14:tracePt t="72498" x="9667875" y="942975"/>
          <p14:tracePt t="72506" x="9634538" y="942975"/>
          <p14:tracePt t="72512" x="9591675" y="935038"/>
          <p14:tracePt t="72522" x="9532938" y="935038"/>
          <p14:tracePt t="72528" x="9490075" y="935038"/>
          <p14:tracePt t="72538" x="9431338" y="935038"/>
          <p14:tracePt t="72544" x="9388475" y="935038"/>
          <p14:tracePt t="72553" x="9345613" y="942975"/>
          <p14:tracePt t="72560" x="9312275" y="942975"/>
          <p14:tracePt t="72569" x="9277350" y="952500"/>
          <p14:tracePt t="72576" x="9261475" y="952500"/>
          <p14:tracePt t="72585" x="9251950" y="960438"/>
          <p14:tracePt t="72590" x="9236075" y="968375"/>
          <p14:tracePt t="72598" x="9218613" y="977900"/>
          <p14:tracePt t="72606" x="9218613" y="985838"/>
          <p14:tracePt t="72614" x="9193213" y="993775"/>
          <p14:tracePt t="72622" x="9167813" y="1003300"/>
          <p14:tracePt t="72629" x="9132888" y="1028700"/>
          <p14:tracePt t="72638" x="9099550" y="1069975"/>
          <p14:tracePt t="72646" x="9048750" y="1122363"/>
          <p14:tracePt t="72655" x="8980488" y="1189038"/>
          <p14:tracePt t="72662" x="8921750" y="1266825"/>
          <p14:tracePt t="72681" x="8810625" y="1452563"/>
          <p14:tracePt t="72702" x="8674100" y="1716088"/>
          <p14:tracePt t="72708" x="8640763" y="1809750"/>
          <p14:tracePt t="72716" x="8615363" y="1895475"/>
          <p14:tracePt t="72724" x="8597900" y="1963738"/>
          <p14:tracePt t="72732" x="8589963" y="2022475"/>
          <p14:tracePt t="72740" x="8580438" y="2082800"/>
          <p14:tracePt t="72746" x="8572500" y="2141538"/>
          <p14:tracePt t="72755" x="8572500" y="2192338"/>
          <p14:tracePt t="72762" x="8555038" y="2252663"/>
          <p14:tracePt t="72771" x="8555038" y="2293938"/>
          <p14:tracePt t="72778" x="8555038" y="2344738"/>
          <p14:tracePt t="72787" x="8555038" y="2387600"/>
          <p14:tracePt t="72794" x="8547100" y="2447925"/>
          <p14:tracePt t="72802" x="8547100" y="2516188"/>
          <p14:tracePt t="72810" x="8547100" y="2574925"/>
          <p14:tracePt t="72819" x="8547100" y="2660650"/>
          <p14:tracePt t="72825" x="8547100" y="2744788"/>
          <p14:tracePt t="72831" x="8547100" y="2830513"/>
          <p14:tracePt t="72839" x="8539163" y="2914650"/>
          <p14:tracePt t="72848" x="8539163" y="3016250"/>
          <p14:tracePt t="72856" x="8539163" y="3119438"/>
          <p14:tracePt t="72864" x="8539163" y="3203575"/>
          <p14:tracePt t="72872" x="8547100" y="3305175"/>
          <p14:tracePt t="72880" x="8564563" y="3398838"/>
          <p14:tracePt t="72888" x="8572500" y="3492500"/>
          <p14:tracePt t="72897" x="8597900" y="3594100"/>
          <p14:tracePt t="72905" x="8605838" y="3687763"/>
          <p14:tracePt t="72911" x="8615363" y="3790950"/>
          <p14:tracePt t="72919" x="8632825" y="3875088"/>
          <p14:tracePt t="72926" x="8640763" y="3968750"/>
          <p14:tracePt t="72935" x="8648700" y="4052888"/>
          <p14:tracePt t="72942" x="8658225" y="4121150"/>
          <p14:tracePt t="72952" x="8674100" y="4214813"/>
          <p14:tracePt t="72970" x="8699500" y="4359275"/>
          <p14:tracePt t="72974" x="8724900" y="4435475"/>
          <p14:tracePt t="72982" x="8734425" y="4495800"/>
          <p14:tracePt t="72989" x="8742363" y="4538663"/>
          <p14:tracePt t="72998" x="8750300" y="4589463"/>
          <p14:tracePt t="73005" x="8759825" y="4622800"/>
          <p14:tracePt t="73012" x="8767763" y="4640263"/>
          <p14:tracePt t="73021" x="8777288" y="4673600"/>
          <p14:tracePt t="73028" x="8793163" y="4699000"/>
          <p14:tracePt t="73036" x="8818563" y="4733925"/>
          <p14:tracePt t="73043" x="8836025" y="4759325"/>
          <p14:tracePt t="73052" x="8861425" y="4784725"/>
          <p14:tracePt t="73059" x="8886825" y="4818063"/>
          <p14:tracePt t="73068" x="8921750" y="4843463"/>
          <p14:tracePt t="73075" x="8963025" y="4878388"/>
          <p14:tracePt t="73081" x="9023350" y="4903788"/>
          <p14:tracePt t="73090" x="9082088" y="4937125"/>
          <p14:tracePt t="73098" x="9193213" y="4979988"/>
          <p14:tracePt t="73106" x="9294813" y="5013325"/>
          <p14:tracePt t="73114" x="9421813" y="5038725"/>
          <p14:tracePt t="73122" x="9566275" y="5064125"/>
          <p14:tracePt t="73129" x="9702800" y="5073650"/>
          <p14:tracePt t="73138" x="9880600" y="5091113"/>
          <p14:tracePt t="73146" x="10059988" y="5091113"/>
          <p14:tracePt t="73154" x="10229850" y="5091113"/>
          <p14:tracePt t="73162" x="10415588" y="5081588"/>
          <p14:tracePt t="73170" x="10577513" y="5056188"/>
          <p14:tracePt t="73176" x="10756900" y="5005388"/>
          <p14:tracePt t="73185" x="10934700" y="4954588"/>
          <p14:tracePt t="73192" x="11112500" y="4878388"/>
          <p14:tracePt t="73201" x="11274425" y="4802188"/>
          <p14:tracePt t="73208" x="11426825" y="4691063"/>
          <p14:tracePt t="73218" x="11571288" y="4579938"/>
          <p14:tracePt t="73224" x="11682413" y="4486275"/>
          <p14:tracePt t="73232" x="11776075" y="4376738"/>
          <p14:tracePt t="73241" x="11869738" y="4275138"/>
          <p14:tracePt t="73246" x="11945938" y="4138613"/>
          <p14:tracePt t="73255" x="12004675" y="4002088"/>
          <p14:tracePt t="73262" x="12065000" y="3875088"/>
          <p14:tracePt t="73271" x="12115800" y="3730625"/>
          <p14:tracePt t="73278" x="12166600" y="3578225"/>
          <p14:tracePt t="73324" x="12166600" y="2770188"/>
          <p14:tracePt t="73332" x="12133263" y="2668588"/>
          <p14:tracePt t="73340" x="12080875" y="2582863"/>
          <p14:tracePt t="73348" x="12039600" y="2489200"/>
          <p14:tracePt t="73356" x="11971338" y="2397125"/>
          <p14:tracePt t="73364" x="11903075" y="2303463"/>
          <p14:tracePt t="73371" x="11834813" y="2200275"/>
          <p14:tracePt t="73380" x="11750675" y="2108200"/>
          <p14:tracePt t="73388" x="11674475" y="2030413"/>
          <p14:tracePt t="73396" x="11580813" y="1954213"/>
          <p14:tracePt t="73404" x="11469688" y="1885950"/>
          <p14:tracePt t="73411" x="11385550" y="1835150"/>
          <p14:tracePt t="73419" x="11274425" y="1758950"/>
          <p14:tracePt t="73425" x="11172825" y="1716088"/>
          <p14:tracePt t="73435" x="11071225" y="1665288"/>
          <p14:tracePt t="73442" x="10968038" y="1631950"/>
          <p14:tracePt t="73451" x="10848975" y="1597025"/>
          <p14:tracePt t="73458" x="10729913" y="1563688"/>
          <p14:tracePt t="73468" x="10602913" y="1555750"/>
          <p14:tracePt t="73473" x="10475913" y="1538288"/>
          <p14:tracePt t="73482" x="10348913" y="1520825"/>
          <p14:tracePt t="73490" x="10220325" y="1520825"/>
          <p14:tracePt t="73495" x="10110788" y="1520825"/>
          <p14:tracePt t="73504" x="9983788" y="1520825"/>
          <p14:tracePt t="73511" x="9872663" y="1530350"/>
          <p14:tracePt t="73520" x="9771063" y="1546225"/>
          <p14:tracePt t="73528" x="9652000" y="1555750"/>
          <p14:tracePt t="73537" x="9558338" y="1563688"/>
          <p14:tracePt t="73543" x="9456738" y="1589088"/>
          <p14:tracePt t="73552" x="9353550" y="1622425"/>
          <p14:tracePt t="73560" x="9244013" y="1657350"/>
          <p14:tracePt t="73569" x="9142413" y="1700213"/>
          <p14:tracePt t="73574" x="9048750" y="1776413"/>
          <p14:tracePt t="73584" x="8947150" y="1844675"/>
          <p14:tracePt t="73590" x="8853488" y="1938338"/>
          <p14:tracePt t="73598" x="8724900" y="2065338"/>
          <p14:tracePt t="73606" x="8597900" y="2217738"/>
          <p14:tracePt t="73614" x="8488363" y="2371725"/>
          <p14:tracePt t="73622" x="8359775" y="2592388"/>
          <p14:tracePt t="73630" x="8283575" y="2805113"/>
          <p14:tracePt t="73638" x="8199438" y="2990850"/>
          <p14:tracePt t="73645" x="8131175" y="3178175"/>
          <p14:tracePt t="73653" x="8096250" y="3305175"/>
          <p14:tracePt t="73660" x="8070850" y="3408363"/>
          <p14:tracePt t="73668" x="8062913" y="3509963"/>
          <p14:tracePt t="73676" x="8045450" y="3594100"/>
          <p14:tracePt t="73685" x="8037513" y="3679825"/>
          <p14:tracePt t="73692" x="8029575" y="3781425"/>
          <p14:tracePt t="73701" x="8012113" y="3883025"/>
          <p14:tracePt t="73708" x="8004175" y="3986213"/>
          <p14:tracePt t="73717" x="7994650" y="4079875"/>
          <p14:tracePt t="73724" x="7977188" y="4181475"/>
          <p14:tracePt t="73732" x="7961313" y="4283075"/>
          <p14:tracePt t="73738" x="7935913" y="4376738"/>
          <p14:tracePt t="73746" x="7900988" y="4478338"/>
          <p14:tracePt t="73754" x="7885113" y="4579938"/>
          <p14:tracePt t="73762" x="7859713" y="4648200"/>
          <p14:tracePt t="73771" x="7850188" y="4724400"/>
          <p14:tracePt t="73778" x="7842250" y="4802188"/>
          <p14:tracePt t="73787" x="7824788" y="4860925"/>
          <p14:tracePt t="73794" x="7824788" y="4886325"/>
          <p14:tracePt t="73804" x="7824788" y="4919663"/>
          <p14:tracePt t="73810" x="7824788" y="4946650"/>
          <p14:tracePt t="73818" x="7824788" y="4962525"/>
          <p14:tracePt t="73824" x="7832725" y="4987925"/>
          <p14:tracePt t="73834" x="7842250" y="5013325"/>
          <p14:tracePt t="73840" x="7850188" y="5038725"/>
          <p14:tracePt t="73848" x="7859713" y="5048250"/>
          <p14:tracePt t="73856" x="7867650" y="5073650"/>
          <p14:tracePt t="73864" x="7875588" y="5091113"/>
          <p14:tracePt t="73872" x="7885113" y="5116513"/>
          <p14:tracePt t="73880" x="7885113" y="5132388"/>
          <p14:tracePt t="73888" x="7893050" y="5157788"/>
          <p14:tracePt t="73896" x="7910513" y="5192713"/>
          <p14:tracePt t="73902" x="7918450" y="5226050"/>
          <p14:tracePt t="73910" x="7926388" y="5260975"/>
          <p14:tracePt t="73920" x="7943850" y="5294313"/>
          <p14:tracePt t="73926" x="7951788" y="5327650"/>
          <p14:tracePt t="73934" x="7969250" y="5362575"/>
          <p14:tracePt t="73942" x="7977188" y="5387975"/>
          <p14:tracePt t="73953" x="7986713" y="5395913"/>
          <p14:tracePt t="73958" x="7994650" y="5421313"/>
          <p14:tracePt t="73967" x="8004175" y="5438775"/>
          <p14:tracePt t="73973" x="8012113" y="5464175"/>
          <p14:tracePt t="73979" x="8020050" y="5472113"/>
          <p14:tracePt t="73988" x="8020050" y="5489575"/>
          <p14:tracePt t="73996" x="8029575" y="5507038"/>
          <p14:tracePt t="74004" x="8029575" y="5514975"/>
          <p14:tracePt t="74012" x="8029575" y="5524500"/>
          <p14:tracePt t="74020" x="8029575" y="5540375"/>
          <p14:tracePt t="74028" x="8029575" y="5557838"/>
          <p14:tracePt t="74035" x="8029575" y="5583238"/>
          <p14:tracePt t="74043" x="8029575" y="5600700"/>
          <p14:tracePt t="74052" x="8029575" y="5626100"/>
          <p14:tracePt t="74059" x="8029575" y="5634038"/>
          <p14:tracePt t="74067" x="8029575" y="5651500"/>
          <p14:tracePt t="74073" x="8029575" y="5676900"/>
          <p14:tracePt t="74090" x="8029575" y="5702300"/>
          <p14:tracePt t="74099" x="8029575" y="5710238"/>
          <p14:tracePt t="74106" x="8029575" y="5719763"/>
          <p14:tracePt t="74114" x="8020050" y="5727700"/>
          <p14:tracePt t="74122" x="8012113" y="5735638"/>
          <p14:tracePt t="74130" x="8012113" y="5745163"/>
          <p14:tracePt t="74138" x="8012113" y="5753100"/>
          <p14:tracePt t="74144" x="8012113" y="5761038"/>
          <p14:tracePt t="74152" x="8004175" y="5770563"/>
          <p14:tracePt t="74160" x="7994650" y="5778500"/>
          <p14:tracePt t="74169" x="7986713" y="5788025"/>
          <p14:tracePt t="74175" x="7986713" y="5795963"/>
          <p14:tracePt t="74184" x="7969250" y="5821363"/>
          <p14:tracePt t="74192" x="7951788" y="5838825"/>
          <p14:tracePt t="74200" x="7926388" y="5864225"/>
          <p14:tracePt t="74209" x="7910513" y="5889625"/>
          <p14:tracePt t="74217" x="7893050" y="5915025"/>
          <p14:tracePt t="74224" x="7867650" y="5940425"/>
          <p14:tracePt t="74230" x="7842250" y="5965825"/>
          <p14:tracePt t="74238" x="7816850" y="5991225"/>
          <p14:tracePt t="74246" x="7781925" y="6016625"/>
          <p14:tracePt t="74254" x="7756525" y="6042025"/>
          <p14:tracePt t="74262" x="7731125" y="6067425"/>
          <p14:tracePt t="74270" x="7688263" y="6092825"/>
          <p14:tracePt t="74278" x="7654925" y="6110288"/>
          <p14:tracePt t="74286" x="7621588" y="6135688"/>
          <p14:tracePt t="74293" x="7586663" y="6153150"/>
          <p14:tracePt t="74303" x="7553325" y="6169025"/>
          <p14:tracePt t="74310" x="7510463" y="6203950"/>
          <p14:tracePt t="74317" x="7467600" y="6221413"/>
          <p14:tracePt t="74324" x="7416800" y="6237288"/>
          <p14:tracePt t="74334" x="7358063" y="6262688"/>
          <p14:tracePt t="74340" x="7307263" y="6288088"/>
          <p14:tracePt t="74348" x="7246938" y="6297613"/>
          <p14:tracePt t="74356" x="7188200" y="6323013"/>
          <p14:tracePt t="74364" x="7137400" y="6338888"/>
          <p14:tracePt t="74372" x="7077075" y="6348413"/>
          <p14:tracePt t="74379" x="7000875" y="6373813"/>
          <p14:tracePt t="74388" x="6942138" y="6391275"/>
          <p14:tracePt t="74394" x="6873875" y="6399213"/>
          <p14:tracePt t="74402" x="6797675" y="6407150"/>
          <p14:tracePt t="74410" x="6737350" y="6424613"/>
          <p14:tracePt t="74418" x="6653213" y="6432550"/>
          <p14:tracePt t="74426" x="6550025" y="6442075"/>
          <p14:tracePt t="74435" x="6430963" y="6457950"/>
          <p14:tracePt t="74442" x="6321425" y="6467475"/>
          <p14:tracePt t="74451" x="6194425" y="6467475"/>
          <p14:tracePt t="74458" x="6065838" y="6450013"/>
          <p14:tracePt t="74467" x="5946775" y="6416675"/>
          <p14:tracePt t="74472" x="5837238" y="6381750"/>
          <p14:tracePt t="74480" x="5700713" y="6348413"/>
          <p14:tracePt t="74488" x="5599113" y="6313488"/>
          <p14:tracePt t="74496" x="5487988" y="6262688"/>
          <p14:tracePt t="74504" x="5378450" y="6221413"/>
          <p14:tracePt t="74512" x="5276850" y="6169025"/>
          <p14:tracePt t="74519" x="5183188" y="6102350"/>
          <p14:tracePt t="74528" x="5089525" y="6034088"/>
          <p14:tracePt t="74536" x="5013325" y="5940425"/>
          <p14:tracePt t="74543" x="4919663" y="5846763"/>
          <p14:tracePt t="74552" x="4851400" y="5753100"/>
          <p14:tracePt t="74557" x="4775200" y="5651500"/>
          <p14:tracePt t="74567" x="4706938" y="5557838"/>
          <p14:tracePt t="74574" x="4638675" y="5456238"/>
          <p14:tracePt t="74583" x="4595813" y="5337175"/>
          <p14:tracePt t="74590" x="4545013" y="5208588"/>
          <p14:tracePt t="74600" x="4511675" y="5073650"/>
          <p14:tracePt t="74606" x="4476750" y="4946650"/>
          <p14:tracePt t="74614" x="4451350" y="4784725"/>
          <p14:tracePt t="74622" x="4410075" y="4614863"/>
          <p14:tracePt t="74630" x="4384675" y="4452938"/>
          <p14:tracePt t="74638" x="4341813" y="4257675"/>
          <p14:tracePt t="74643" x="4298950" y="4062413"/>
          <p14:tracePt t="74653" x="4265613" y="3892550"/>
          <p14:tracePt t="74660" x="4240213" y="3730625"/>
          <p14:tracePt t="74669" x="4222750" y="3568700"/>
          <p14:tracePt t="74691" x="4187825" y="3254375"/>
          <p14:tracePt t="74711" x="4187825" y="3059113"/>
          <p14:tracePt t="74716" x="4197350" y="2932113"/>
          <p14:tracePt t="74724" x="4205288" y="2820988"/>
          <p14:tracePt t="74730" x="4214813" y="2719388"/>
          <p14:tracePt t="74739" x="4214813" y="2592388"/>
          <p14:tracePt t="74746" x="4214813" y="2463800"/>
          <p14:tracePt t="74754" x="4214813" y="2336800"/>
          <p14:tracePt t="74762" x="4214813" y="2184400"/>
          <p14:tracePt t="74770" x="4214813" y="2039938"/>
          <p14:tracePt t="74778" x="4214813" y="1903413"/>
          <p14:tracePt t="74787" x="4214813" y="1776413"/>
          <p14:tracePt t="74793" x="4214813" y="1674813"/>
          <p14:tracePt t="74802" x="4240213" y="1589088"/>
          <p14:tracePt t="74808" x="4256088" y="1520825"/>
          <p14:tracePt t="74817" x="4291013" y="1477963"/>
          <p14:tracePt t="74824" x="4316413" y="1436688"/>
          <p14:tracePt t="74832" x="4359275" y="1401763"/>
          <p14:tracePt t="74840" x="4392613" y="1368425"/>
          <p14:tracePt t="74850" x="4425950" y="1343025"/>
          <p14:tracePt t="74855" x="4486275" y="1325563"/>
          <p14:tracePt t="74864" x="4537075" y="1308100"/>
          <p14:tracePt t="74872" x="4613275" y="1282700"/>
          <p14:tracePt t="74880" x="4724400" y="1274763"/>
          <p14:tracePt t="74887" x="4851400" y="1257300"/>
          <p14:tracePt t="74894" x="5013325" y="1249363"/>
          <p14:tracePt t="74902" x="5224463" y="1231900"/>
          <p14:tracePt t="74910" x="5497513" y="1241425"/>
          <p14:tracePt t="74919" x="5845175" y="1257300"/>
          <p14:tracePt t="74926" x="6286500" y="1274763"/>
          <p14:tracePt t="74935" x="6719888" y="1300163"/>
          <p14:tracePt t="74942" x="7112000" y="1350963"/>
          <p14:tracePt t="74952" x="7467600" y="1411288"/>
          <p14:tracePt t="74958" x="7807325" y="1462088"/>
          <p14:tracePt t="74964" x="8054975" y="1487488"/>
          <p14:tracePt t="74975" x="8199438" y="1530350"/>
          <p14:tracePt t="74980" x="8308975" y="1538288"/>
          <p14:tracePt t="74990" x="8369300" y="1571625"/>
          <p14:tracePt t="74996" x="8420100" y="1581150"/>
          <p14:tracePt t="75004" x="8445500" y="1597025"/>
          <p14:tracePt t="75012" x="8462963" y="1606550"/>
          <p14:tracePt t="75020" x="8488363" y="1606550"/>
          <p14:tracePt t="75028" x="8513763" y="1622425"/>
          <p14:tracePt t="75036" x="8539163" y="1639888"/>
          <p14:tracePt t="75043" x="8572500" y="1657350"/>
          <p14:tracePt t="75050" x="8605838" y="1700213"/>
          <p14:tracePt t="75057" x="8658225" y="1741488"/>
          <p14:tracePt t="75066" x="8724900" y="1801813"/>
          <p14:tracePt t="75073" x="8810625" y="1895475"/>
          <p14:tracePt t="75084" x="8878888" y="1989138"/>
          <p14:tracePt t="75089" x="8921750" y="2090738"/>
          <p14:tracePt t="75098" x="8972550" y="2227263"/>
          <p14:tracePt t="75106" x="8988425" y="2362200"/>
          <p14:tracePt t="75114" x="9013825" y="2524125"/>
          <p14:tracePt t="75121" x="9031288" y="2736850"/>
          <p14:tracePt t="75130" x="9048750" y="2974975"/>
          <p14:tracePt t="75135" x="9048750" y="3263900"/>
          <p14:tracePt t="75144" x="9039225" y="3535363"/>
          <p14:tracePt t="75152" x="9023350" y="3773488"/>
          <p14:tracePt t="75161" x="8980488" y="3994150"/>
          <p14:tracePt t="75168" x="8955088" y="4189413"/>
          <p14:tracePt t="75176" x="8937625" y="4341813"/>
          <p14:tracePt t="75185" x="8929688" y="4495800"/>
          <p14:tracePt t="75192" x="8912225" y="4648200"/>
          <p14:tracePt t="75200" x="8894763" y="4810125"/>
          <p14:tracePt t="75208" x="8853488" y="4937125"/>
          <p14:tracePt t="75217" x="8818563" y="5056188"/>
          <p14:tracePt t="75224" x="8785225" y="5175250"/>
          <p14:tracePt t="75230" x="8742363" y="5276850"/>
          <p14:tracePt t="75239" x="8691563" y="5370513"/>
          <p14:tracePt t="75246" x="8648700" y="5456238"/>
          <p14:tracePt t="75254" x="8605838" y="5524500"/>
          <p14:tracePt t="75262" x="8564563" y="5575300"/>
          <p14:tracePt t="75270" x="8529638" y="5608638"/>
          <p14:tracePt t="75278" x="8478838" y="5651500"/>
          <p14:tracePt t="75286" x="8428038" y="5694363"/>
          <p14:tracePt t="75294" x="8359775" y="5735638"/>
          <p14:tracePt t="75301" x="8275638" y="5778500"/>
          <p14:tracePt t="75308" x="8164513" y="5829300"/>
          <p14:tracePt t="75317" x="8062913" y="5864225"/>
          <p14:tracePt t="75324" x="7935913" y="5897563"/>
          <p14:tracePt t="75333" x="7791450" y="5932488"/>
          <p14:tracePt t="75340" x="7654925" y="5940425"/>
          <p14:tracePt t="75349" x="7493000" y="5957888"/>
          <p14:tracePt t="75356" x="7340600" y="5957888"/>
          <p14:tracePt t="75367" x="7170738" y="5957888"/>
          <p14:tracePt t="75372" x="7018338" y="5957888"/>
          <p14:tracePt t="75378" x="6838950" y="5948363"/>
          <p14:tracePt t="75386" x="6661150" y="5940425"/>
          <p14:tracePt t="75394" x="6456363" y="5897563"/>
          <p14:tracePt t="75402" x="6253163" y="5821363"/>
          <p14:tracePt t="75410" x="6075363" y="5770563"/>
          <p14:tracePt t="75419" x="5913438" y="5684838"/>
          <p14:tracePt t="75426" x="5735638" y="5565775"/>
          <p14:tracePt t="75435" x="5565775" y="5456238"/>
          <p14:tracePt t="75442" x="5360988" y="5311775"/>
          <p14:tracePt t="75450" x="5173663" y="5157788"/>
          <p14:tracePt t="75458" x="4987925" y="4987925"/>
          <p14:tracePt t="75466" x="4783138" y="4767263"/>
          <p14:tracePt t="75474" x="4562475" y="4546600"/>
          <p14:tracePt t="75480" x="4349750" y="4341813"/>
          <p14:tracePt t="75489" x="4171950" y="4156075"/>
          <p14:tracePt t="75496" x="4027488" y="3994150"/>
          <p14:tracePt t="75504" x="3900488" y="3841750"/>
          <p14:tracePt t="75512" x="3806825" y="3738563"/>
          <p14:tracePt t="75521" x="3713163" y="3629025"/>
          <p14:tracePt t="75528" x="3627438" y="3517900"/>
          <p14:tracePt t="75536" x="3551238" y="3390900"/>
          <p14:tracePt t="75543" x="3492500" y="3254375"/>
          <p14:tracePt t="75550" x="3457575" y="3127375"/>
          <p14:tracePt t="75558" x="3424238" y="3000375"/>
          <p14:tracePt t="75567" x="3398838" y="2863850"/>
          <p14:tracePt t="75573" x="3389313" y="2711450"/>
          <p14:tracePt t="75582" x="3381375" y="2582863"/>
          <p14:tracePt t="75589" x="3363913" y="2455863"/>
          <p14:tracePt t="75600" x="3363913" y="2344738"/>
          <p14:tracePt t="75606" x="3363913" y="2217738"/>
          <p14:tracePt t="75617" x="3363913" y="2090738"/>
          <p14:tracePt t="75622" x="3373438" y="1963738"/>
          <p14:tracePt t="75629" x="3381375" y="1860550"/>
          <p14:tracePt t="75636" x="3406775" y="1751013"/>
          <p14:tracePt t="75644" x="3424238" y="1649413"/>
          <p14:tracePt t="75651" x="3457575" y="1530350"/>
          <p14:tracePt t="75659" x="3508375" y="1401763"/>
          <p14:tracePt t="75667" x="3586163" y="1266825"/>
          <p14:tracePt t="75676" x="3670300" y="1122363"/>
          <p14:tracePt t="75685" x="3763963" y="977900"/>
          <p14:tracePt t="75692" x="3857625" y="866775"/>
          <p14:tracePt t="75700" x="3951288" y="798513"/>
          <p14:tracePt t="75706" x="4017963" y="730250"/>
          <p14:tracePt t="75716" x="4078288" y="688975"/>
          <p14:tracePt t="75722" x="4146550" y="646113"/>
          <p14:tracePt t="75730" x="4205288" y="620713"/>
          <p14:tracePt t="75737" x="4281488" y="585788"/>
          <p14:tracePt t="75745" x="4375150" y="560388"/>
          <p14:tracePt t="75754" x="4460875" y="552450"/>
          <p14:tracePt t="75761" x="4545013" y="527050"/>
          <p14:tracePt t="75770" x="4621213" y="519113"/>
          <p14:tracePt t="75778" x="4689475" y="509588"/>
          <p14:tracePt t="75785" x="4783138" y="501650"/>
          <p14:tracePt t="75791" x="4868863" y="484188"/>
          <p14:tracePt t="75802" x="4970463" y="484188"/>
          <p14:tracePt t="75808" x="5064125" y="476250"/>
          <p14:tracePt t="75817" x="5191125" y="476250"/>
          <p14:tracePt t="75824" x="5335588" y="484188"/>
          <p14:tracePt t="75834" x="5487988" y="492125"/>
          <p14:tracePt t="75840" x="5657850" y="492125"/>
          <p14:tracePt t="75850" x="5895975" y="492125"/>
          <p14:tracePt t="75855" x="6100763" y="492125"/>
          <p14:tracePt t="75867" x="6303963" y="492125"/>
          <p14:tracePt t="75870" x="6508750" y="492125"/>
          <p14:tracePt t="75878" x="6719888" y="509588"/>
          <p14:tracePt t="75886" x="6958013" y="534988"/>
          <p14:tracePt t="75894" x="7153275" y="560388"/>
          <p14:tracePt t="75902" x="7348538" y="603250"/>
          <p14:tracePt t="75913" x="7510463" y="628650"/>
          <p14:tracePt t="75917" x="7637463" y="663575"/>
          <p14:tracePt t="75926" x="7773988" y="704850"/>
          <p14:tracePt t="75935" x="7875588" y="747713"/>
          <p14:tracePt t="75943" x="7977188" y="790575"/>
          <p14:tracePt t="75950" x="8070850" y="849313"/>
          <p14:tracePt t="75958" x="8174038" y="917575"/>
          <p14:tracePt t="75965" x="8266113" y="1011238"/>
          <p14:tracePt t="75973" x="8351838" y="1104900"/>
          <p14:tracePt t="75981" x="8428038" y="1198563"/>
          <p14:tracePt t="75988" x="8504238" y="1308100"/>
          <p14:tracePt t="75996" x="8555038" y="1411288"/>
          <p14:tracePt t="76004" x="8605838" y="1512888"/>
          <p14:tracePt t="76012" x="8640763" y="1631950"/>
          <p14:tracePt t="76020" x="8674100" y="1733550"/>
          <p14:tracePt t="76028" x="8699500" y="1835150"/>
          <p14:tracePt t="76035" x="8709025" y="1946275"/>
          <p14:tracePt t="76041" x="8716963" y="2073275"/>
          <p14:tracePt t="76050" x="8716963" y="2235200"/>
          <p14:tracePt t="76057" x="8716963" y="2387600"/>
          <p14:tracePt t="76066" x="8699500" y="2566988"/>
          <p14:tracePt t="76073" x="8674100" y="2752725"/>
          <p14:tracePt t="76083" x="8666163" y="2906713"/>
          <p14:tracePt t="76089" x="8648700" y="3084513"/>
          <p14:tracePt t="76099" x="8605838" y="3279775"/>
          <p14:tracePt t="76106" x="8564563" y="3475038"/>
          <p14:tracePt t="76116" x="8529638" y="3619500"/>
          <p14:tracePt t="76119" x="8496300" y="3781425"/>
          <p14:tracePt t="76127" x="8462963" y="3917950"/>
          <p14:tracePt t="76135" x="8428038" y="4019550"/>
          <p14:tracePt t="76143" x="8394700" y="4121150"/>
          <p14:tracePt t="76151" x="8359775" y="4206875"/>
          <p14:tracePt t="76159" x="8326438" y="4308475"/>
          <p14:tracePt t="76167" x="8291513" y="4410075"/>
          <p14:tracePt t="76176" x="8258175" y="4503738"/>
          <p14:tracePt t="76184" x="8224838" y="4589463"/>
          <p14:tracePt t="76191" x="8189913" y="4683125"/>
          <p14:tracePt t="76200" x="8156575" y="4741863"/>
          <p14:tracePt t="76205" x="8121650" y="4818063"/>
          <p14:tracePt t="76217" x="8080375" y="4886325"/>
          <p14:tracePt t="76223" x="8037513" y="4946650"/>
          <p14:tracePt t="76230" x="7994650" y="5013325"/>
          <p14:tracePt t="76239" x="7951788" y="5073650"/>
          <p14:tracePt t="76246" x="7900988" y="5124450"/>
          <p14:tracePt t="76254" x="7859713" y="5175250"/>
          <p14:tracePt t="76262" x="7799388" y="5235575"/>
          <p14:tracePt t="76271" x="7748588" y="5276850"/>
          <p14:tracePt t="76277" x="7705725" y="5311775"/>
          <p14:tracePt t="76284" x="7646988" y="5353050"/>
          <p14:tracePt t="76291" x="7578725" y="5395913"/>
          <p14:tracePt t="76299" x="7502525" y="5430838"/>
          <p14:tracePt t="76308" x="7416800" y="5456238"/>
          <p14:tracePt t="76317" x="7315200" y="5464175"/>
          <p14:tracePt t="76323" x="7196138" y="5472113"/>
          <p14:tracePt t="76333" x="7069138" y="5497513"/>
          <p14:tracePt t="76340" x="6942138" y="5507038"/>
          <p14:tracePt t="76349" x="6805613" y="5507038"/>
          <p14:tracePt t="76356" x="6653213" y="5507038"/>
          <p14:tracePt t="76365" x="6491288" y="5507038"/>
          <p14:tracePt t="76369" x="6338888" y="5497513"/>
          <p14:tracePt t="76378" x="6176963" y="5472113"/>
          <p14:tracePt t="76386" x="5997575" y="5413375"/>
          <p14:tracePt t="76394" x="5837238" y="5345113"/>
          <p14:tracePt t="76401" x="5675313" y="5268913"/>
          <p14:tracePt t="76409" x="5505450" y="5149850"/>
          <p14:tracePt t="76418" x="5284788" y="4972050"/>
          <p14:tracePt t="76426" x="5072063" y="4792663"/>
          <p14:tracePt t="76434" x="4826000" y="4538663"/>
          <p14:tracePt t="76441" x="4537075" y="4240213"/>
          <p14:tracePt t="76450" x="4230688" y="3925888"/>
          <p14:tracePt t="76455" x="3959225" y="3671888"/>
          <p14:tracePt t="76465" x="3678238" y="3390900"/>
          <p14:tracePt t="76471" x="3457575" y="3170238"/>
          <p14:tracePt t="76482" x="3236913" y="2949575"/>
          <p14:tracePt t="76489" x="3016250" y="2752725"/>
          <p14:tracePt t="76497" x="2811463" y="2506663"/>
          <p14:tracePt t="76504" x="2616200" y="2311400"/>
          <p14:tracePt t="76511" x="2405063" y="2133600"/>
          <p14:tracePt t="76520" x="2243138" y="1989138"/>
          <p14:tracePt t="76527" x="2090738" y="1860550"/>
          <p14:tracePt t="76533" x="1979613" y="1766888"/>
          <p14:tracePt t="76541" x="1885950" y="1674813"/>
          <p14:tracePt t="76550" x="1792288" y="1563688"/>
          <p14:tracePt t="76558" x="1724025" y="1470025"/>
          <p14:tracePt t="76566" x="1657350" y="1393825"/>
          <p14:tracePt t="76574" x="1597025" y="1300163"/>
          <p14:tracePt t="76583" x="1546225" y="1216025"/>
          <p14:tracePt t="76589" x="1487488" y="1138238"/>
          <p14:tracePt t="76599" x="1435100" y="1069975"/>
          <p14:tracePt t="76605" x="1350963" y="985838"/>
          <p14:tracePt t="76611" x="1282700" y="900113"/>
          <p14:tracePt t="76621" x="1206500" y="808038"/>
          <p14:tracePt t="76628" x="1112838" y="722313"/>
          <p14:tracePt t="76635" x="1019175" y="628650"/>
          <p14:tracePt t="76643" x="925513" y="552450"/>
          <p14:tracePt t="76651" x="858838" y="458788"/>
          <p14:tracePt t="76659" x="790575" y="374650"/>
          <p14:tracePt t="76667" x="722313" y="314325"/>
          <p14:tracePt t="76675" x="671513" y="255588"/>
          <p14:tracePt t="76684" x="620713" y="220663"/>
          <p14:tracePt t="76703" x="501650" y="111125"/>
          <p14:tracePt t="76705" x="450850" y="50800"/>
          <p14:tracePt t="77324" x="722313" y="425450"/>
          <p14:tracePt t="77333" x="1130300" y="730250"/>
          <p14:tracePt t="77340" x="1512888" y="1054100"/>
          <p14:tracePt t="77350" x="1928813" y="1376363"/>
          <p14:tracePt t="77356" x="2352675" y="1665288"/>
          <p14:tracePt t="77362" x="2709863" y="1963738"/>
          <p14:tracePt t="77370" x="2982913" y="2200275"/>
          <p14:tracePt t="77379" x="3228975" y="2430463"/>
          <p14:tracePt t="77386" x="3449638" y="2625725"/>
          <p14:tracePt t="77395" x="3636963" y="2805113"/>
          <p14:tracePt t="77401" x="3789363" y="2932113"/>
          <p14:tracePt t="77410" x="3890963" y="3051175"/>
          <p14:tracePt t="77418" x="3984625" y="3160713"/>
          <p14:tracePt t="77426" x="4052888" y="3228975"/>
          <p14:tracePt t="77433" x="4103688" y="3289300"/>
          <p14:tracePt t="77439" x="4146550" y="3355975"/>
          <p14:tracePt t="77451" x="4187825" y="3408363"/>
          <p14:tracePt t="77456" x="4230688" y="3441700"/>
          <p14:tracePt t="77466" x="4273550" y="3509963"/>
          <p14:tracePt t="77474" x="4298950" y="3560763"/>
          <p14:tracePt t="77481" x="4341813" y="3611563"/>
          <p14:tracePt t="77489" x="4384675" y="3646488"/>
          <p14:tracePt t="77497" x="4410075" y="3687763"/>
          <p14:tracePt t="77504" x="4435475" y="3705225"/>
          <p14:tracePt t="77514" x="4460875" y="3730625"/>
          <p14:tracePt t="77518" x="4460875" y="3738563"/>
          <p14:tracePt t="77526" x="4468813" y="3738563"/>
          <p14:tracePt t="77534" x="4468813" y="3748088"/>
          <p14:tracePt t="77590" x="4468813" y="3738563"/>
          <p14:tracePt t="77599" x="4460875" y="3687763"/>
          <p14:tracePt t="77604" x="4425950" y="3586163"/>
          <p14:tracePt t="77612" x="4349750" y="3449638"/>
          <p14:tracePt t="77620" x="4230688" y="3246438"/>
          <p14:tracePt t="77629" x="4044950" y="3008313"/>
          <p14:tracePt t="77635" x="3797300" y="2711450"/>
          <p14:tracePt t="77644" x="3533775" y="2413000"/>
          <p14:tracePt t="77651" x="3236913" y="2149475"/>
          <p14:tracePt t="77662" x="2930525" y="1885950"/>
          <p14:tracePt t="77668" x="2641600" y="1639888"/>
          <p14:tracePt t="77676" x="2344738" y="1444625"/>
          <p14:tracePt t="77684" x="2030413" y="1241425"/>
          <p14:tracePt t="77690" x="1749425" y="1079500"/>
          <p14:tracePt t="77699" x="1444625" y="942975"/>
          <p14:tracePt t="77706" x="1173163" y="798513"/>
          <p14:tracePt t="77715" x="892175" y="646113"/>
          <p14:tracePt t="77724" x="611188" y="501650"/>
          <p14:tracePt t="77731" x="390525" y="374650"/>
          <p14:tracePt t="77740" x="246063" y="280988"/>
          <p14:tracePt t="77747" x="152400" y="230188"/>
          <p14:tracePt t="77754" x="76200" y="177800"/>
          <p14:tracePt t="77764" x="25400" y="144463"/>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D571-0006-4067-8DAE-808DABDF5B97}"/>
              </a:ext>
            </a:extLst>
          </p:cNvPr>
          <p:cNvSpPr>
            <a:spLocks noGrp="1"/>
          </p:cNvSpPr>
          <p:nvPr>
            <p:ph type="ctrTitle"/>
          </p:nvPr>
        </p:nvSpPr>
        <p:spPr>
          <a:xfrm>
            <a:off x="204147" y="1405150"/>
            <a:ext cx="5607290" cy="2180733"/>
          </a:xfrm>
        </p:spPr>
        <p:txBody>
          <a:bodyPr/>
          <a:lstStyle/>
          <a:p>
            <a:pPr algn="l"/>
            <a:r>
              <a:rPr lang="en-US" dirty="0">
                <a:solidFill>
                  <a:schemeClr val="bg1"/>
                </a:solidFill>
              </a:rPr>
              <a:t>State Diagram</a:t>
            </a:r>
          </a:p>
          <a:p>
            <a:endParaRPr lang="en-US" dirty="0"/>
          </a:p>
        </p:txBody>
      </p:sp>
      <p:pic>
        <p:nvPicPr>
          <p:cNvPr id="3" name="Picture 2">
            <a:extLst>
              <a:ext uri="{FF2B5EF4-FFF2-40B4-BE49-F238E27FC236}">
                <a16:creationId xmlns:a16="http://schemas.microsoft.com/office/drawing/2014/main" id="{A5E352A3-DFB6-4662-8B1E-610F58CCAE41}"/>
              </a:ext>
            </a:extLst>
          </p:cNvPr>
          <p:cNvPicPr>
            <a:picLocks noChangeAspect="1"/>
          </p:cNvPicPr>
          <p:nvPr/>
        </p:nvPicPr>
        <p:blipFill>
          <a:blip r:embed="rId4"/>
          <a:stretch>
            <a:fillRect/>
          </a:stretch>
        </p:blipFill>
        <p:spPr>
          <a:xfrm>
            <a:off x="5569967" y="1314984"/>
            <a:ext cx="6049445" cy="5193392"/>
          </a:xfrm>
          <a:prstGeom prst="rect">
            <a:avLst/>
          </a:prstGeom>
        </p:spPr>
      </p:pic>
      <p:pic>
        <p:nvPicPr>
          <p:cNvPr id="4" name="S28">
            <a:hlinkClick r:id="" action="ppaction://media"/>
            <a:extLst>
              <a:ext uri="{FF2B5EF4-FFF2-40B4-BE49-F238E27FC236}">
                <a16:creationId xmlns:a16="http://schemas.microsoft.com/office/drawing/2014/main" id="{5B909AC6-0284-4792-AEBD-48D8874A13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9812" y="6019800"/>
            <a:ext cx="609600" cy="609600"/>
          </a:xfrm>
          <a:prstGeom prst="rect">
            <a:avLst/>
          </a:prstGeom>
        </p:spPr>
      </p:pic>
    </p:spTree>
    <p:extLst>
      <p:ext uri="{BB962C8B-B14F-4D97-AF65-F5344CB8AC3E}">
        <p14:creationId xmlns:p14="http://schemas.microsoft.com/office/powerpoint/2010/main" val="135540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3E3025-6D8D-4C8E-BB70-6ACED672D7ED}"/>
              </a:ext>
            </a:extLst>
          </p:cNvPr>
          <p:cNvSpPr>
            <a:spLocks noGrp="1"/>
          </p:cNvSpPr>
          <p:nvPr>
            <p:ph type="ctrTitle"/>
          </p:nvPr>
        </p:nvSpPr>
        <p:spPr>
          <a:xfrm>
            <a:off x="2371257" y="93307"/>
            <a:ext cx="8287138" cy="1104118"/>
          </a:xfrm>
        </p:spPr>
        <p:txBody>
          <a:bodyPr/>
          <a:lstStyle/>
          <a:p>
            <a:pPr algn="ctr"/>
            <a:r>
              <a:rPr lang="en-US" sz="3600"/>
              <a:t>INTERNET OF THINGS</a:t>
            </a:r>
          </a:p>
        </p:txBody>
      </p:sp>
      <p:sp>
        <p:nvSpPr>
          <p:cNvPr id="7" name="Subtitle 7">
            <a:extLst>
              <a:ext uri="{FF2B5EF4-FFF2-40B4-BE49-F238E27FC236}">
                <a16:creationId xmlns:a16="http://schemas.microsoft.com/office/drawing/2014/main" id="{FE99F5C6-88F7-41B2-BF40-F3BC8D69A5F3}"/>
              </a:ext>
            </a:extLst>
          </p:cNvPr>
          <p:cNvSpPr>
            <a:spLocks noGrp="1"/>
          </p:cNvSpPr>
          <p:nvPr>
            <p:ph type="subTitle" idx="1"/>
          </p:nvPr>
        </p:nvSpPr>
        <p:spPr>
          <a:xfrm>
            <a:off x="196834" y="2490553"/>
            <a:ext cx="5623546" cy="3756114"/>
          </a:xfrm>
        </p:spPr>
        <p:txBody>
          <a:bodyPr/>
          <a:lstStyle/>
          <a:p>
            <a:pPr>
              <a:buFont typeface="Arial"/>
              <a:buChar char="•"/>
            </a:pPr>
            <a:r>
              <a:rPr lang="en-US" sz="2000" dirty="0"/>
              <a:t>Free accounts offer limits on certain functionality</a:t>
            </a:r>
          </a:p>
          <a:p>
            <a:pPr>
              <a:buFont typeface="Arial"/>
              <a:buChar char="•"/>
            </a:pPr>
            <a:r>
              <a:rPr lang="en-US" sz="2000" dirty="0"/>
              <a:t>Limited to sending no more than 3 million messages each year to </a:t>
            </a:r>
            <a:r>
              <a:rPr lang="en-US" sz="2000" dirty="0" err="1"/>
              <a:t>ThingSpeak</a:t>
            </a:r>
            <a:r>
              <a:rPr lang="en-US" sz="2000" dirty="0"/>
              <a:t> service</a:t>
            </a:r>
          </a:p>
          <a:p>
            <a:pPr>
              <a:buFont typeface="Arial"/>
              <a:buChar char="•"/>
            </a:pPr>
            <a:r>
              <a:rPr lang="en-US" sz="2000" dirty="0"/>
              <a:t>Limited to 4 channels</a:t>
            </a:r>
          </a:p>
          <a:p>
            <a:pPr>
              <a:buFont typeface="Arial"/>
              <a:buChar char="•"/>
            </a:pPr>
            <a:r>
              <a:rPr lang="en-US" sz="2000" dirty="0"/>
              <a:t>15 second interval update</a:t>
            </a:r>
          </a:p>
          <a:p>
            <a:pPr>
              <a:buFont typeface="Arial"/>
              <a:buChar char="•"/>
            </a:pPr>
            <a:r>
              <a:rPr lang="en-US" sz="2000" dirty="0"/>
              <a:t>Easy access to data from sensors</a:t>
            </a:r>
            <a:endParaRPr lang="en-US" dirty="0"/>
          </a:p>
          <a:p>
            <a:pPr>
              <a:buFont typeface="Arial"/>
              <a:buChar char="•"/>
            </a:pPr>
            <a:r>
              <a:rPr lang="en-US" sz="2000" dirty="0"/>
              <a:t>Accurately displays data</a:t>
            </a:r>
          </a:p>
          <a:p>
            <a:pPr>
              <a:buFont typeface="Arial"/>
              <a:buChar char="•"/>
            </a:pPr>
            <a:r>
              <a:rPr lang="en-US" sz="2000" dirty="0"/>
              <a:t>Keep track of previous Data</a:t>
            </a:r>
          </a:p>
          <a:p>
            <a:pPr>
              <a:buFont typeface="Arial"/>
              <a:buChar char="•"/>
            </a:pPr>
            <a:r>
              <a:rPr lang="en-US" sz="2000" dirty="0"/>
              <a:t>Displays trend on chart</a:t>
            </a:r>
          </a:p>
          <a:p>
            <a:pPr>
              <a:buFont typeface="Arial"/>
              <a:buChar char="•"/>
            </a:pPr>
            <a:endParaRPr lang="en-US" sz="2000" dirty="0"/>
          </a:p>
          <a:p>
            <a:pPr>
              <a:buFont typeface="Arial"/>
              <a:buChar char="•"/>
            </a:pPr>
            <a:endParaRPr lang="en-US" sz="2000" dirty="0"/>
          </a:p>
          <a:p>
            <a:pPr>
              <a:buFont typeface="Arial"/>
              <a:buChar char="•"/>
            </a:pPr>
            <a:endParaRPr lang="en-US" sz="2000" dirty="0"/>
          </a:p>
          <a:p>
            <a:pPr>
              <a:buFont typeface="Arial"/>
              <a:buChar char="•"/>
            </a:pPr>
            <a:endParaRPr lang="en-US" sz="1850" dirty="0"/>
          </a:p>
        </p:txBody>
      </p:sp>
      <p:pic>
        <p:nvPicPr>
          <p:cNvPr id="8" name="Picture 8" descr="A close up of a map&#10;&#10;Description automatically generated">
            <a:extLst>
              <a:ext uri="{FF2B5EF4-FFF2-40B4-BE49-F238E27FC236}">
                <a16:creationId xmlns:a16="http://schemas.microsoft.com/office/drawing/2014/main" id="{73359022-4DE8-41B4-83AB-80951661E54D}"/>
              </a:ext>
            </a:extLst>
          </p:cNvPr>
          <p:cNvPicPr>
            <a:picLocks noChangeAspect="1"/>
          </p:cNvPicPr>
          <p:nvPr/>
        </p:nvPicPr>
        <p:blipFill>
          <a:blip r:embed="rId4"/>
          <a:stretch>
            <a:fillRect/>
          </a:stretch>
        </p:blipFill>
        <p:spPr>
          <a:xfrm>
            <a:off x="6156037" y="1635014"/>
            <a:ext cx="5098471" cy="3899698"/>
          </a:xfrm>
          <a:prstGeom prst="rect">
            <a:avLst/>
          </a:prstGeom>
        </p:spPr>
      </p:pic>
      <p:sp>
        <p:nvSpPr>
          <p:cNvPr id="10" name="Title 1">
            <a:extLst>
              <a:ext uri="{FF2B5EF4-FFF2-40B4-BE49-F238E27FC236}">
                <a16:creationId xmlns:a16="http://schemas.microsoft.com/office/drawing/2014/main" id="{30FCA4B1-EA94-4813-ADE5-AF9ADC01393A}"/>
              </a:ext>
            </a:extLst>
          </p:cNvPr>
          <p:cNvSpPr txBox="1">
            <a:spLocks/>
          </p:cNvSpPr>
          <p:nvPr/>
        </p:nvSpPr>
        <p:spPr>
          <a:xfrm>
            <a:off x="-639797" y="1377162"/>
            <a:ext cx="6024229" cy="110411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eaLnBrk="1" hangingPunct="1">
              <a:lnSpc>
                <a:spcPct val="100000"/>
              </a:lnSpc>
              <a:spcBef>
                <a:spcPts val="0"/>
              </a:spcBef>
              <a:spcAft>
                <a:spcPts val="0"/>
              </a:spcAft>
              <a:buClr>
                <a:srgbClr val="434343"/>
              </a:buClr>
              <a:buSzPts val="4800"/>
              <a:buFont typeface="Barlow Condensed SemiBold"/>
              <a:buNone/>
              <a:defRPr sz="6400" b="0" i="0" u="none" strike="noStrike" cap="none">
                <a:solidFill>
                  <a:srgbClr val="434343"/>
                </a:solidFill>
                <a:latin typeface="Barlow Condensed SemiBold"/>
                <a:ea typeface="Barlow Condensed SemiBold"/>
                <a:cs typeface="Barlow Condensed SemiBold"/>
                <a:sym typeface="Barlow Condensed SemiBold"/>
              </a:defRPr>
            </a:lvl1pPr>
            <a:lvl2pPr marR="0" lvl="1" algn="r" rtl="0" eaLnBrk="1" hangingPunct="1">
              <a:lnSpc>
                <a:spcPct val="100000"/>
              </a:lnSpc>
              <a:spcBef>
                <a:spcPts val="0"/>
              </a:spcBef>
              <a:spcAft>
                <a:spcPts val="0"/>
              </a:spcAft>
              <a:buClr>
                <a:srgbClr val="434343"/>
              </a:buClr>
              <a:buSzPts val="1600"/>
              <a:buFont typeface="Barlow Condensed SemiBold"/>
              <a:buNone/>
              <a:defRPr sz="2133" b="0" i="0" u="none" strike="noStrike" cap="none">
                <a:solidFill>
                  <a:srgbClr val="434343"/>
                </a:solidFill>
                <a:latin typeface="Barlow Condensed SemiBold"/>
                <a:ea typeface="Barlow Condensed SemiBold"/>
                <a:cs typeface="Barlow Condensed SemiBold"/>
                <a:sym typeface="Barlow Condensed SemiBold"/>
              </a:defRPr>
            </a:lvl2pPr>
            <a:lvl3pPr marR="0" lvl="2" algn="r" rtl="0" eaLnBrk="1" hangingPunct="1">
              <a:lnSpc>
                <a:spcPct val="100000"/>
              </a:lnSpc>
              <a:spcBef>
                <a:spcPts val="0"/>
              </a:spcBef>
              <a:spcAft>
                <a:spcPts val="0"/>
              </a:spcAft>
              <a:buClr>
                <a:srgbClr val="434343"/>
              </a:buClr>
              <a:buSzPts val="1600"/>
              <a:buFont typeface="Barlow Condensed SemiBold"/>
              <a:buNone/>
              <a:defRPr sz="2133" b="0" i="0" u="none" strike="noStrike" cap="none">
                <a:solidFill>
                  <a:srgbClr val="434343"/>
                </a:solidFill>
                <a:latin typeface="Barlow Condensed SemiBold"/>
                <a:ea typeface="Barlow Condensed SemiBold"/>
                <a:cs typeface="Barlow Condensed SemiBold"/>
                <a:sym typeface="Barlow Condensed SemiBold"/>
              </a:defRPr>
            </a:lvl3pPr>
            <a:lvl4pPr marR="0" lvl="3" algn="r" rtl="0" eaLnBrk="1" hangingPunct="1">
              <a:lnSpc>
                <a:spcPct val="100000"/>
              </a:lnSpc>
              <a:spcBef>
                <a:spcPts val="0"/>
              </a:spcBef>
              <a:spcAft>
                <a:spcPts val="0"/>
              </a:spcAft>
              <a:buClr>
                <a:srgbClr val="434343"/>
              </a:buClr>
              <a:buSzPts val="1600"/>
              <a:buFont typeface="Barlow Condensed SemiBold"/>
              <a:buNone/>
              <a:defRPr sz="2133" b="0" i="0" u="none" strike="noStrike" cap="none">
                <a:solidFill>
                  <a:srgbClr val="434343"/>
                </a:solidFill>
                <a:latin typeface="Barlow Condensed SemiBold"/>
                <a:ea typeface="Barlow Condensed SemiBold"/>
                <a:cs typeface="Barlow Condensed SemiBold"/>
                <a:sym typeface="Barlow Condensed SemiBold"/>
              </a:defRPr>
            </a:lvl4pPr>
            <a:lvl5pPr marR="0" lvl="4" algn="r" rtl="0" eaLnBrk="1" hangingPunct="1">
              <a:lnSpc>
                <a:spcPct val="100000"/>
              </a:lnSpc>
              <a:spcBef>
                <a:spcPts val="0"/>
              </a:spcBef>
              <a:spcAft>
                <a:spcPts val="0"/>
              </a:spcAft>
              <a:buClr>
                <a:srgbClr val="434343"/>
              </a:buClr>
              <a:buSzPts val="1600"/>
              <a:buFont typeface="Barlow Condensed SemiBold"/>
              <a:buNone/>
              <a:defRPr sz="2133" b="0" i="0" u="none" strike="noStrike" cap="none">
                <a:solidFill>
                  <a:srgbClr val="434343"/>
                </a:solidFill>
                <a:latin typeface="Barlow Condensed SemiBold"/>
                <a:ea typeface="Barlow Condensed SemiBold"/>
                <a:cs typeface="Barlow Condensed SemiBold"/>
                <a:sym typeface="Barlow Condensed SemiBold"/>
              </a:defRPr>
            </a:lvl5pPr>
            <a:lvl6pPr marR="0" lvl="5" algn="r" rtl="0" eaLnBrk="1" hangingPunct="1">
              <a:lnSpc>
                <a:spcPct val="100000"/>
              </a:lnSpc>
              <a:spcBef>
                <a:spcPts val="0"/>
              </a:spcBef>
              <a:spcAft>
                <a:spcPts val="0"/>
              </a:spcAft>
              <a:buClr>
                <a:srgbClr val="434343"/>
              </a:buClr>
              <a:buSzPts val="1600"/>
              <a:buFont typeface="Barlow Condensed SemiBold"/>
              <a:buNone/>
              <a:defRPr sz="2133" b="0" i="0" u="none" strike="noStrike" cap="none">
                <a:solidFill>
                  <a:srgbClr val="434343"/>
                </a:solidFill>
                <a:latin typeface="Barlow Condensed SemiBold"/>
                <a:ea typeface="Barlow Condensed SemiBold"/>
                <a:cs typeface="Barlow Condensed SemiBold"/>
                <a:sym typeface="Barlow Condensed SemiBold"/>
              </a:defRPr>
            </a:lvl6pPr>
            <a:lvl7pPr marR="0" lvl="6" algn="r" rtl="0" eaLnBrk="1" hangingPunct="1">
              <a:lnSpc>
                <a:spcPct val="100000"/>
              </a:lnSpc>
              <a:spcBef>
                <a:spcPts val="0"/>
              </a:spcBef>
              <a:spcAft>
                <a:spcPts val="0"/>
              </a:spcAft>
              <a:buClr>
                <a:srgbClr val="434343"/>
              </a:buClr>
              <a:buSzPts val="1600"/>
              <a:buFont typeface="Barlow Condensed SemiBold"/>
              <a:buNone/>
              <a:defRPr sz="2133" b="0" i="0" u="none" strike="noStrike" cap="none">
                <a:solidFill>
                  <a:srgbClr val="434343"/>
                </a:solidFill>
                <a:latin typeface="Barlow Condensed SemiBold"/>
                <a:ea typeface="Barlow Condensed SemiBold"/>
                <a:cs typeface="Barlow Condensed SemiBold"/>
                <a:sym typeface="Barlow Condensed SemiBold"/>
              </a:defRPr>
            </a:lvl7pPr>
            <a:lvl8pPr marR="0" lvl="7" algn="r" rtl="0" eaLnBrk="1" hangingPunct="1">
              <a:lnSpc>
                <a:spcPct val="100000"/>
              </a:lnSpc>
              <a:spcBef>
                <a:spcPts val="0"/>
              </a:spcBef>
              <a:spcAft>
                <a:spcPts val="0"/>
              </a:spcAft>
              <a:buClr>
                <a:srgbClr val="434343"/>
              </a:buClr>
              <a:buSzPts val="1600"/>
              <a:buFont typeface="Barlow Condensed SemiBold"/>
              <a:buNone/>
              <a:defRPr sz="2133" b="0" i="0" u="none" strike="noStrike" cap="none">
                <a:solidFill>
                  <a:srgbClr val="434343"/>
                </a:solidFill>
                <a:latin typeface="Barlow Condensed SemiBold"/>
                <a:ea typeface="Barlow Condensed SemiBold"/>
                <a:cs typeface="Barlow Condensed SemiBold"/>
                <a:sym typeface="Barlow Condensed SemiBold"/>
              </a:defRPr>
            </a:lvl8pPr>
            <a:lvl9pPr marR="0" lvl="8" algn="r" rtl="0" eaLnBrk="1" hangingPunct="1">
              <a:lnSpc>
                <a:spcPct val="100000"/>
              </a:lnSpc>
              <a:spcBef>
                <a:spcPts val="0"/>
              </a:spcBef>
              <a:spcAft>
                <a:spcPts val="0"/>
              </a:spcAft>
              <a:buClr>
                <a:srgbClr val="434343"/>
              </a:buClr>
              <a:buSzPts val="1600"/>
              <a:buFont typeface="Barlow Condensed SemiBold"/>
              <a:buNone/>
              <a:defRPr sz="2133" b="0" i="0" u="none" strike="noStrike" cap="none">
                <a:solidFill>
                  <a:srgbClr val="434343"/>
                </a:solidFill>
                <a:latin typeface="Barlow Condensed SemiBold"/>
                <a:ea typeface="Barlow Condensed SemiBold"/>
                <a:cs typeface="Barlow Condensed SemiBold"/>
                <a:sym typeface="Barlow Condensed SemiBold"/>
              </a:defRPr>
            </a:lvl9pPr>
          </a:lstStyle>
          <a:p>
            <a:pPr algn="ctr" defTabSz="914400" latinLnBrk="0"/>
            <a:r>
              <a:rPr lang="en-US" sz="3600" kern="0"/>
              <a:t>ThingSpeak</a:t>
            </a:r>
          </a:p>
        </p:txBody>
      </p:sp>
      <p:pic>
        <p:nvPicPr>
          <p:cNvPr id="4" name="Audio 3">
            <a:hlinkClick r:id="" action="ppaction://media"/>
            <a:extLst>
              <a:ext uri="{FF2B5EF4-FFF2-40B4-BE49-F238E27FC236}">
                <a16:creationId xmlns:a16="http://schemas.microsoft.com/office/drawing/2014/main" id="{4BF8EC8E-F011-450E-8903-1EE9429ABF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30937605"/>
      </p:ext>
    </p:extLst>
  </p:cSld>
  <p:clrMapOvr>
    <a:masterClrMapping/>
  </p:clrMapOvr>
  <mc:AlternateContent xmlns:mc="http://schemas.openxmlformats.org/markup-compatibility/2006" xmlns:p14="http://schemas.microsoft.com/office/powerpoint/2010/main">
    <mc:Choice Requires="p14">
      <p:transition spd="slow" p14:dur="2000" advTm="57510"/>
    </mc:Choice>
    <mc:Fallback xmlns="">
      <p:transition spd="slow" advTm="5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84940-EF1C-4118-879C-60FA267AC966}"/>
              </a:ext>
            </a:extLst>
          </p:cNvPr>
          <p:cNvSpPr>
            <a:spLocks noGrp="1"/>
          </p:cNvSpPr>
          <p:nvPr>
            <p:ph type="ctrTitle"/>
          </p:nvPr>
        </p:nvSpPr>
        <p:spPr>
          <a:xfrm>
            <a:off x="2265680" y="185126"/>
            <a:ext cx="6920344" cy="926087"/>
          </a:xfrm>
        </p:spPr>
        <p:txBody>
          <a:bodyPr/>
          <a:lstStyle/>
          <a:p>
            <a:pPr algn="ctr"/>
            <a:r>
              <a:rPr lang="en-US" sz="4000"/>
              <a:t>ThingSpeak</a:t>
            </a:r>
            <a:endParaRPr lang="en-US"/>
          </a:p>
        </p:txBody>
      </p:sp>
      <p:pic>
        <p:nvPicPr>
          <p:cNvPr id="4" name="Picture 3">
            <a:extLst>
              <a:ext uri="{FF2B5EF4-FFF2-40B4-BE49-F238E27FC236}">
                <a16:creationId xmlns:a16="http://schemas.microsoft.com/office/drawing/2014/main" id="{44FB3B8D-A38E-4BF4-99BD-9565062EDE1D}"/>
              </a:ext>
            </a:extLst>
          </p:cNvPr>
          <p:cNvPicPr>
            <a:picLocks noChangeAspect="1"/>
          </p:cNvPicPr>
          <p:nvPr/>
        </p:nvPicPr>
        <p:blipFill rotWithShape="1">
          <a:blip r:embed="rId4"/>
          <a:srcRect l="9189" r="7520"/>
          <a:stretch/>
        </p:blipFill>
        <p:spPr>
          <a:xfrm>
            <a:off x="176980" y="1781495"/>
            <a:ext cx="6449962" cy="4807256"/>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6A1A4A22-3B6C-434F-A1EE-7EEAB820E682}"/>
              </a:ext>
            </a:extLst>
          </p:cNvPr>
          <p:cNvPicPr>
            <a:picLocks noChangeAspect="1"/>
          </p:cNvPicPr>
          <p:nvPr/>
        </p:nvPicPr>
        <p:blipFill rotWithShape="1">
          <a:blip r:embed="rId5"/>
          <a:srcRect l="53131" t="53596" r="9846" b="7083"/>
          <a:stretch/>
        </p:blipFill>
        <p:spPr>
          <a:xfrm>
            <a:off x="7262467" y="1007808"/>
            <a:ext cx="3847114" cy="2856270"/>
          </a:xfrm>
          <a:prstGeom prst="rect">
            <a:avLst/>
          </a:prstGeom>
        </p:spPr>
      </p:pic>
      <p:pic>
        <p:nvPicPr>
          <p:cNvPr id="6" name="Picture 4" descr="A screenshot of a social media post&#10;&#10;Description automatically generated">
            <a:extLst>
              <a:ext uri="{FF2B5EF4-FFF2-40B4-BE49-F238E27FC236}">
                <a16:creationId xmlns:a16="http://schemas.microsoft.com/office/drawing/2014/main" id="{EEC7ED01-41B7-48E1-9DA3-46312E957F10}"/>
              </a:ext>
            </a:extLst>
          </p:cNvPr>
          <p:cNvPicPr>
            <a:picLocks noChangeAspect="1"/>
          </p:cNvPicPr>
          <p:nvPr/>
        </p:nvPicPr>
        <p:blipFill rotWithShape="1">
          <a:blip r:embed="rId6"/>
          <a:srcRect l="55112" t="53344" r="8075" b="7416"/>
          <a:stretch/>
        </p:blipFill>
        <p:spPr>
          <a:xfrm>
            <a:off x="7334590" y="4027547"/>
            <a:ext cx="3847114" cy="2517056"/>
          </a:xfrm>
          <a:prstGeom prst="rect">
            <a:avLst/>
          </a:prstGeom>
        </p:spPr>
      </p:pic>
      <p:pic>
        <p:nvPicPr>
          <p:cNvPr id="17" name="Audio 16">
            <a:hlinkClick r:id="" action="ppaction://media"/>
            <a:extLst>
              <a:ext uri="{FF2B5EF4-FFF2-40B4-BE49-F238E27FC236}">
                <a16:creationId xmlns:a16="http://schemas.microsoft.com/office/drawing/2014/main" id="{FDD8092C-D33B-485A-A1A4-00C7D97A94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85782246"/>
      </p:ext>
    </p:extLst>
  </p:cSld>
  <p:clrMapOvr>
    <a:masterClrMapping/>
  </p:clrMapOvr>
  <mc:AlternateContent xmlns:mc="http://schemas.openxmlformats.org/markup-compatibility/2006" xmlns:p14="http://schemas.microsoft.com/office/powerpoint/2010/main">
    <mc:Choice Requires="p14">
      <p:transition spd="slow" p14:dur="2000" advTm="58751"/>
    </mc:Choice>
    <mc:Fallback xmlns="">
      <p:transition spd="slow" advTm="58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5745" x="203200" y="4538663"/>
          <p14:tracePt t="5752" x="331788" y="4538663"/>
          <p14:tracePt t="5760" x="415925" y="4538663"/>
          <p14:tracePt t="5770" x="544513" y="4538663"/>
          <p14:tracePt t="5775" x="636588" y="4538663"/>
          <p14:tracePt t="5787" x="722313" y="4538663"/>
          <p14:tracePt t="5793" x="806450" y="4538663"/>
          <p14:tracePt t="5803" x="892175" y="4538663"/>
          <p14:tracePt t="5809" x="968375" y="4538663"/>
          <p14:tracePt t="5820" x="1011238" y="4538663"/>
          <p14:tracePt t="5823" x="1054100" y="4538663"/>
          <p14:tracePt t="5832" x="1079500" y="4538663"/>
          <p14:tracePt t="5840" x="1095375" y="4538663"/>
          <p14:tracePt t="5852" x="1112838" y="4538663"/>
          <p14:tracePt t="5856" x="1120775" y="4538663"/>
          <p14:tracePt t="5872" x="1138238" y="4538663"/>
          <p14:tracePt t="5897" x="1155700" y="4538663"/>
          <p14:tracePt t="5913" x="1189038" y="4521200"/>
          <p14:tracePt t="5922" x="1198563" y="4513263"/>
          <p14:tracePt t="5928" x="1239838" y="4486275"/>
          <p14:tracePt t="5937" x="1282700" y="4486275"/>
          <p14:tracePt t="5945" x="1300163" y="4478338"/>
          <p14:tracePt t="5952" x="1333500" y="4478338"/>
          <p14:tracePt t="5961" x="1368425" y="4478338"/>
          <p14:tracePt t="5974" x="1384300" y="4478338"/>
          <p14:tracePt t="5978" x="1401763" y="4478338"/>
          <p14:tracePt t="5987" x="1435100" y="4470400"/>
          <p14:tracePt t="5991" x="1470025" y="4470400"/>
          <p14:tracePt t="6002" x="1487488" y="4470400"/>
          <p14:tracePt t="6008" x="1528763" y="4470400"/>
          <p14:tracePt t="6019" x="1554163" y="4470400"/>
          <p14:tracePt t="6025" x="1579563" y="4460875"/>
          <p14:tracePt t="6035" x="1589088" y="4460875"/>
          <p14:tracePt t="6041" x="1597025" y="4460875"/>
          <p14:tracePt t="6049" x="1606550" y="4452938"/>
          <p14:tracePt t="6057" x="1614488" y="4435475"/>
          <p14:tracePt t="6076" x="1622425" y="4435475"/>
          <p14:tracePt t="6086" x="1647825" y="4419600"/>
          <p14:tracePt t="6093" x="1665288" y="4410075"/>
          <p14:tracePt t="6103" x="1690688" y="4394200"/>
          <p14:tracePt t="6109" x="1708150" y="4394200"/>
          <p14:tracePt t="6119" x="1733550" y="4384675"/>
          <p14:tracePt t="6124" x="1749425" y="4376738"/>
          <p14:tracePt t="6135" x="1766888" y="4376738"/>
          <p14:tracePt t="6140" x="1776413" y="4376738"/>
          <p14:tracePt t="6172" x="1784350" y="4376738"/>
          <p14:tracePt t="6180" x="1792288" y="4376738"/>
          <p14:tracePt t="6196" x="1801813" y="4376738"/>
          <p14:tracePt t="6204" x="1809750" y="4376738"/>
          <p14:tracePt t="6213" x="1835150" y="4376738"/>
          <p14:tracePt t="6220" x="1860550" y="4359275"/>
          <p14:tracePt t="6228" x="1868488" y="4351338"/>
          <p14:tracePt t="6238" x="1893888" y="4333875"/>
          <p14:tracePt t="6245" x="1911350" y="4325938"/>
          <p14:tracePt t="6261" x="1928813" y="4308475"/>
          <p14:tracePt t="6308" x="1936750" y="4308475"/>
          <p14:tracePt t="6318" x="1946275" y="4308475"/>
          <p14:tracePt t="6336" x="1954213" y="4308475"/>
          <p14:tracePt t="6341" x="1971675" y="4308475"/>
          <p14:tracePt t="6349" x="1979613" y="4308475"/>
          <p14:tracePt t="6356" x="2012950" y="4308475"/>
          <p14:tracePt t="6365" x="2038350" y="4308475"/>
          <p14:tracePt t="6373" x="2065338" y="4308475"/>
          <p14:tracePt t="6381" x="2090738" y="4308475"/>
          <p14:tracePt t="6388" x="2124075" y="4308475"/>
          <p14:tracePt t="6396" x="2166938" y="4300538"/>
          <p14:tracePt t="6404" x="2192338" y="4300538"/>
          <p14:tracePt t="6413" x="2217738" y="4291013"/>
          <p14:tracePt t="6422" x="2276475" y="4291013"/>
          <p14:tracePt t="6429" x="2336800" y="4291013"/>
          <p14:tracePt t="6436" x="2395538" y="4291013"/>
          <p14:tracePt t="6445" x="2463800" y="4291013"/>
          <p14:tracePt t="6452" x="2549525" y="4291013"/>
          <p14:tracePt t="6459" x="2651125" y="4291013"/>
          <p14:tracePt t="6470" x="2744788" y="4291013"/>
          <p14:tracePt t="6476" x="2846388" y="4308475"/>
          <p14:tracePt t="6486" x="2982913" y="4333875"/>
          <p14:tracePt t="6493" x="3084513" y="4351338"/>
          <p14:tracePt t="6503" x="3194050" y="4376738"/>
          <p14:tracePt t="6509" x="3313113" y="4410075"/>
          <p14:tracePt t="6521" x="3441700" y="4435475"/>
          <p14:tracePt t="6526" x="3568700" y="4460875"/>
          <p14:tracePt t="6535" x="3652838" y="4470400"/>
          <p14:tracePt t="6541" x="3746500" y="4503738"/>
          <p14:tracePt t="6549" x="3771900" y="4503738"/>
          <p14:tracePt t="6557" x="3814763" y="4503738"/>
          <p14:tracePt t="6564" x="3848100" y="4503738"/>
          <p14:tracePt t="6572" x="3883025" y="4503738"/>
          <p14:tracePt t="6580" x="3908425" y="4513263"/>
          <p14:tracePt t="6587" x="3933825" y="4513263"/>
          <p14:tracePt t="6596" x="3992563" y="4513263"/>
          <p14:tracePt t="6604" x="4052888" y="4513263"/>
          <p14:tracePt t="6612" x="4095750" y="4513263"/>
          <p14:tracePt t="6620" x="4187825" y="4513263"/>
          <p14:tracePt t="6628" x="4240213" y="4513263"/>
          <p14:tracePt t="6637" x="4291013" y="4513263"/>
          <p14:tracePt t="6643" x="4349750" y="4513263"/>
          <p14:tracePt t="6652" x="4384675" y="4513263"/>
          <p14:tracePt t="6660" x="4400550" y="4513263"/>
          <p14:tracePt t="6670" x="4418013" y="4513263"/>
          <p14:tracePt t="6676" x="4435475" y="4513263"/>
          <p14:tracePt t="6692" x="4443413" y="4513263"/>
          <p14:tracePt t="6703" x="4451350" y="4513263"/>
          <p14:tracePt t="6707" x="4468813" y="4513263"/>
          <p14:tracePt t="6718" x="4494213" y="4513263"/>
          <p14:tracePt t="6724" x="4511675" y="4513263"/>
          <p14:tracePt t="6735" x="4519613" y="4513263"/>
          <p14:tracePt t="6740" x="4545013" y="4513263"/>
          <p14:tracePt t="6751" x="4554538" y="4513263"/>
          <p14:tracePt t="6756" x="4587875" y="4513263"/>
          <p14:tracePt t="6764" x="4605338" y="4513263"/>
          <p14:tracePt t="6772" x="4613275" y="4513263"/>
          <p14:tracePt t="6780" x="4630738" y="4513263"/>
          <p14:tracePt t="6788" x="4646613" y="4513263"/>
          <p14:tracePt t="6796" x="4673600" y="4503738"/>
          <p14:tracePt t="6804" x="4689475" y="4503738"/>
          <p14:tracePt t="6813" x="4699000" y="4495800"/>
          <p14:tracePt t="6822" x="4714875" y="4495800"/>
          <p14:tracePt t="6827" x="4724400" y="4495800"/>
          <p14:tracePt t="6838" x="4732338" y="4495800"/>
          <p14:tracePt t="6844" x="4740275" y="4486275"/>
          <p14:tracePt t="6852" x="4749800" y="4478338"/>
          <p14:tracePt t="6869" x="4757738" y="4470400"/>
          <p14:tracePt t="6892" x="4775200" y="4470400"/>
          <p14:tracePt t="6901" x="4783138" y="4460875"/>
          <p14:tracePt t="6918" x="4783138" y="4452938"/>
          <p14:tracePt t="6924" x="4800600" y="4445000"/>
          <p14:tracePt t="6935" x="4808538" y="4435475"/>
          <p14:tracePt t="6956" x="4808538" y="4427538"/>
          <p14:tracePt t="6988" x="4826000" y="4376738"/>
          <p14:tracePt t="6996" x="4826000" y="4359275"/>
          <p14:tracePt t="7005" x="4833938" y="4351338"/>
          <p14:tracePt t="7013" x="4833938" y="4341813"/>
          <p14:tracePt t="7021" x="4833938" y="4333875"/>
          <p14:tracePt t="7029" x="4833938" y="4325938"/>
          <p14:tracePt t="7045" x="4833938" y="4316413"/>
          <p14:tracePt t="7660" x="4833938" y="4291013"/>
          <p14:tracePt t="7668" x="4818063" y="4283075"/>
          <p14:tracePt t="7676" x="4765675" y="4283075"/>
          <p14:tracePt t="7685" x="4732338" y="4275138"/>
          <p14:tracePt t="7692" x="4689475" y="4275138"/>
          <p14:tracePt t="7703" x="4630738" y="4275138"/>
          <p14:tracePt t="7708" x="4587875" y="4275138"/>
          <p14:tracePt t="7720" x="4529138" y="4265613"/>
          <p14:tracePt t="7725" x="4468813" y="4265613"/>
          <p14:tracePt t="7736" x="4443413" y="4257675"/>
          <p14:tracePt t="7740" x="4418013" y="4257675"/>
          <p14:tracePt t="7752" x="4400550" y="4249738"/>
          <p14:tracePt t="7756" x="4392613" y="4249738"/>
          <p14:tracePt t="7765" x="4384675" y="4249738"/>
          <p14:tracePt t="7804" x="4384675" y="4240213"/>
          <p14:tracePt t="7813" x="4359275" y="4232275"/>
          <p14:tracePt t="7821" x="4316413" y="4224338"/>
          <p14:tracePt t="7828" x="4256088" y="4206875"/>
          <p14:tracePt t="7837" x="4179888" y="4197350"/>
          <p14:tracePt t="7845" x="4078288" y="4171950"/>
          <p14:tracePt t="7853" x="3976688" y="4164013"/>
          <p14:tracePt t="7861" x="3873500" y="4130675"/>
          <p14:tracePt t="7870" x="3763963" y="4130675"/>
          <p14:tracePt t="7876" x="3678238" y="4113213"/>
          <p14:tracePt t="7886" x="3619500" y="4113213"/>
          <p14:tracePt t="7893" x="3559175" y="4113213"/>
          <p14:tracePt t="7902" x="3500438" y="4113213"/>
          <p14:tracePt t="7908" x="3457575" y="4113213"/>
          <p14:tracePt t="7920" x="3414713" y="4121150"/>
          <p14:tracePt t="7925" x="3381375" y="4121150"/>
          <p14:tracePt t="7936" x="3322638" y="4146550"/>
          <p14:tracePt t="7941" x="3262313" y="4164013"/>
          <p14:tracePt t="7949" x="3211513" y="4189413"/>
          <p14:tracePt t="7958" x="3152775" y="4206875"/>
          <p14:tracePt t="7973" x="3041650" y="4232275"/>
          <p14:tracePt t="7981" x="2990850" y="4257675"/>
          <p14:tracePt t="7990" x="2947988" y="4265613"/>
          <p14:tracePt t="7996" x="2914650" y="4283075"/>
          <p14:tracePt t="8006" x="2863850" y="4291013"/>
          <p14:tracePt t="8013" x="2846388" y="4300538"/>
          <p14:tracePt t="8020" x="2820988" y="4316413"/>
          <p14:tracePt t="8029" x="2786063" y="4333875"/>
          <p14:tracePt t="8036" x="2770188" y="4359275"/>
          <p14:tracePt t="8044" x="2760663" y="4384675"/>
          <p14:tracePt t="8053" x="2752725" y="4419600"/>
          <p14:tracePt t="8060" x="2735263" y="4445000"/>
          <p14:tracePt t="8070" x="2735263" y="4460875"/>
          <p14:tracePt t="8076" x="2735263" y="4470400"/>
          <p14:tracePt t="8165" x="2735263" y="4495800"/>
          <p14:tracePt t="8173" x="2735263" y="4503738"/>
          <p14:tracePt t="8180" x="2735263" y="4513263"/>
          <p14:tracePt t="8189" x="2744788" y="4521200"/>
          <p14:tracePt t="8245" x="2752725" y="4521200"/>
          <p14:tracePt t="8251" x="2778125" y="4513263"/>
          <p14:tracePt t="8260" x="2811463" y="4513263"/>
          <p14:tracePt t="8271" x="2846388" y="4503738"/>
          <p14:tracePt t="8277" x="2897188" y="4503738"/>
          <p14:tracePt t="8287" x="2973388" y="4503738"/>
          <p14:tracePt t="8292" x="3059113" y="4503738"/>
          <p14:tracePt t="8303" x="3143250" y="4503738"/>
          <p14:tracePt t="8309" x="3236913" y="4503738"/>
          <p14:tracePt t="8331" x="3338513" y="4503738"/>
          <p14:tracePt t="8338" x="3703638" y="4503738"/>
          <p14:tracePt t="8347" x="3746500" y="4503738"/>
          <p14:tracePt t="8355" x="3771900" y="4503738"/>
          <p14:tracePt t="8363" x="3789363" y="4503738"/>
          <p14:tracePt t="8378" x="3797300" y="4503738"/>
          <p14:tracePt t="8483" x="3806825" y="4503738"/>
          <p14:tracePt t="8490" x="3814763" y="4503738"/>
          <p14:tracePt t="8555" x="3822700" y="4503738"/>
          <p14:tracePt t="8562" x="3857625" y="4495800"/>
          <p14:tracePt t="8570" x="3908425" y="4486275"/>
          <p14:tracePt t="8578" x="3976688" y="4486275"/>
          <p14:tracePt t="8587" x="4078288" y="4486275"/>
          <p14:tracePt t="8595" x="4162425" y="4486275"/>
          <p14:tracePt t="8604" x="4265613" y="4486275"/>
          <p14:tracePt t="8610" x="4349750" y="4478338"/>
          <p14:tracePt t="8620" x="4384675" y="4478338"/>
          <p14:tracePt t="8626" x="4400550" y="4478338"/>
          <p14:tracePt t="9170" x="4410075" y="4478338"/>
          <p14:tracePt t="9178" x="4400550" y="4478338"/>
          <p14:tracePt t="9188" x="4392613" y="4478338"/>
          <p14:tracePt t="9194" x="4384675" y="4478338"/>
          <p14:tracePt t="9203" x="4375150" y="4478338"/>
          <p14:tracePt t="9210" x="4341813" y="4478338"/>
          <p14:tracePt t="9220" x="4324350" y="4478338"/>
          <p14:tracePt t="9226" x="4298950" y="4478338"/>
          <p14:tracePt t="9237" x="4281488" y="4486275"/>
          <p14:tracePt t="9243" x="4248150" y="4503738"/>
          <p14:tracePt t="9254" x="4197350" y="4521200"/>
          <p14:tracePt t="9259" x="4103688" y="4564063"/>
          <p14:tracePt t="9270" x="3976688" y="4597400"/>
          <p14:tracePt t="9274" x="3789363" y="4665663"/>
          <p14:tracePt t="9285" x="3508375" y="4716463"/>
          <p14:tracePt t="9291" x="3186113" y="4827588"/>
          <p14:tracePt t="9299" x="2820988" y="4894263"/>
          <p14:tracePt t="9307" x="2608263" y="4972050"/>
          <p14:tracePt t="9314" x="2260600" y="5099050"/>
          <p14:tracePt t="9324" x="1971675" y="5192713"/>
          <p14:tracePt t="9332" x="1622425" y="5276850"/>
          <p14:tracePt t="9341" x="1503363" y="5353050"/>
          <p14:tracePt t="9348" x="1435100" y="5362575"/>
          <p14:tracePt t="9357" x="1384300" y="5387975"/>
          <p14:tracePt t="9372" x="1376363" y="5387975"/>
          <p14:tracePt t="9378" x="1368425" y="5395913"/>
          <p14:tracePt t="9411" x="1368425" y="5413375"/>
          <p14:tracePt t="9418" x="1368425" y="5430838"/>
          <p14:tracePt t="9426" x="1368425" y="5464175"/>
          <p14:tracePt t="9437" x="1368425" y="5507038"/>
          <p14:tracePt t="9443" x="1376363" y="5549900"/>
          <p14:tracePt t="9453" x="1401763" y="5575300"/>
          <p14:tracePt t="9459" x="1409700" y="5600700"/>
          <p14:tracePt t="9469" x="1419225" y="5641975"/>
          <p14:tracePt t="9474" x="1427163" y="5659438"/>
          <p14:tracePt t="9486" x="1435100" y="5684838"/>
          <p14:tracePt t="9492" x="1435100" y="5710238"/>
          <p14:tracePt t="9502" x="1444625" y="5745163"/>
          <p14:tracePt t="9506" x="1452563" y="5803900"/>
          <p14:tracePt t="9515" x="1462088" y="5864225"/>
          <p14:tracePt t="9524" x="1462088" y="5905500"/>
          <p14:tracePt t="9530" x="1462088" y="5965825"/>
          <p14:tracePt t="9538" x="1462088" y="5999163"/>
          <p14:tracePt t="9546" x="1462088" y="6008688"/>
          <p14:tracePt t="9570" x="1462088" y="6016625"/>
          <p14:tracePt t="9578" x="1462088" y="6034088"/>
          <p14:tracePt t="9588" x="1462088" y="6076950"/>
          <p14:tracePt t="9594" x="1462088" y="6178550"/>
          <p14:tracePt t="9603" x="1435100" y="6305550"/>
          <p14:tracePt t="9611" x="1368425" y="6500813"/>
          <p14:tracePt t="9620" x="1325563" y="6627813"/>
          <p14:tracePt t="9627" x="1282700" y="6772275"/>
          <p14:tracePt t="9637" x="1274763" y="6832600"/>
          <p14:tracePt t="9707" x="1265238" y="6824663"/>
          <p14:tracePt t="9715" x="1265238" y="6815138"/>
          <p14:tracePt t="9731" x="1265238" y="6807200"/>
          <p14:tracePt t="9738" x="1274763" y="6781800"/>
          <p14:tracePt t="9746" x="1274763" y="6772275"/>
          <p14:tracePt t="9755" x="1282700" y="6764338"/>
          <p14:tracePt t="9763" x="1300163" y="6756400"/>
          <p14:tracePt t="9771" x="1308100" y="6738938"/>
          <p14:tracePt t="9785" x="1333500" y="6731000"/>
          <p14:tracePt t="9795" x="1343025" y="6721475"/>
          <p14:tracePt t="9803" x="1350963" y="6721475"/>
          <p14:tracePt t="9810" x="1368425" y="6705600"/>
          <p14:tracePt t="9820" x="1376363" y="6696075"/>
          <p14:tracePt t="9826" x="1401763" y="6670675"/>
          <p14:tracePt t="9836" x="1444625" y="6637338"/>
          <p14:tracePt t="9843" x="1477963" y="6594475"/>
          <p14:tracePt t="9854" x="1520825" y="6569075"/>
          <p14:tracePt t="9858" x="1538288" y="6551613"/>
          <p14:tracePt t="9869" x="1571625" y="6526213"/>
          <p14:tracePt t="9875" x="1579563" y="6518275"/>
          <p14:tracePt t="9886" x="1606550" y="6510338"/>
          <p14:tracePt t="9901" x="1631950" y="6492875"/>
          <p14:tracePt t="9919" x="1647825" y="6457950"/>
          <p14:tracePt t="9925" x="1673225" y="6432550"/>
          <p14:tracePt t="9972" x="1673225" y="6424613"/>
          <p14:tracePt t="9980" x="1673225" y="6416675"/>
          <p14:tracePt t="9988" x="1673225" y="6407150"/>
          <p14:tracePt t="9996" x="1673225" y="6391275"/>
          <p14:tracePt t="10013" x="1673225" y="6373813"/>
          <p14:tracePt t="10029" x="1673225" y="6365875"/>
          <p14:tracePt t="10038" x="1673225" y="6356350"/>
          <p14:tracePt t="10053" x="1673225" y="6348413"/>
          <p14:tracePt t="10070" x="1682750" y="6338888"/>
          <p14:tracePt t="10308" x="1682750" y="6330950"/>
          <p14:tracePt t="10317" x="1682750" y="6313488"/>
          <p14:tracePt t="10805" x="1682750" y="6305550"/>
          <p14:tracePt t="10821" x="1708150" y="6305550"/>
          <p14:tracePt t="10922" x="1792288" y="6305550"/>
          <p14:tracePt t="10964" x="1801813" y="6305550"/>
          <p14:tracePt t="10988" x="1809750" y="6305550"/>
          <p14:tracePt t="11085" x="1766888" y="6305550"/>
          <p14:tracePt t="11093" x="1733550" y="6288088"/>
          <p14:tracePt t="11101" x="1708150" y="6288088"/>
          <p14:tracePt t="11107" x="1665288" y="6280150"/>
          <p14:tracePt t="11118" x="1631950" y="6280150"/>
          <p14:tracePt t="11124" x="1579563" y="6262688"/>
          <p14:tracePt t="11133" x="1503363" y="6246813"/>
          <p14:tracePt t="11139" x="1444625" y="6246813"/>
          <p14:tracePt t="11150" x="1384300" y="6237288"/>
          <p14:tracePt t="11156" x="1325563" y="6203950"/>
          <p14:tracePt t="11163" x="1249363" y="6203950"/>
          <p14:tracePt t="11171" x="1206500" y="6194425"/>
          <p14:tracePt t="11179" x="1181100" y="6194425"/>
          <p14:tracePt t="11188" x="1173163" y="6186488"/>
          <p14:tracePt t="11356" x="1181100" y="6186488"/>
          <p14:tracePt t="11365" x="1198563" y="6186488"/>
          <p14:tracePt t="11372" x="1214438" y="6186488"/>
          <p14:tracePt t="11382" x="1239838" y="6186488"/>
          <p14:tracePt t="11390" x="1265238" y="6186488"/>
          <p14:tracePt t="11405" x="1282700" y="6186488"/>
          <p14:tracePt t="11413" x="1290638" y="6186488"/>
          <p14:tracePt t="11421" x="1300163" y="6186488"/>
          <p14:tracePt t="11470" x="1325563" y="6186488"/>
          <p14:tracePt t="11478" x="1350963" y="6211888"/>
          <p14:tracePt t="11486" x="1393825" y="6221413"/>
          <p14:tracePt t="11492" x="1452563" y="6246813"/>
          <p14:tracePt t="11503" x="1528763" y="6262688"/>
          <p14:tracePt t="11508" x="1606550" y="6280150"/>
          <p14:tracePt t="11519" x="1647825" y="6288088"/>
          <p14:tracePt t="11525" x="1733550" y="6297613"/>
          <p14:tracePt t="11537" x="1809750" y="6297613"/>
          <p14:tracePt t="11541" x="1852613" y="6297613"/>
          <p14:tracePt t="11552" x="1878013" y="6297613"/>
          <p14:tracePt t="11557" x="1885950" y="6297613"/>
          <p14:tracePt t="11565" x="1893888" y="6297613"/>
          <p14:tracePt t="11892" x="1936750" y="6297613"/>
          <p14:tracePt t="11901" x="1971675" y="6297613"/>
          <p14:tracePt t="11908" x="1997075" y="6280150"/>
          <p14:tracePt t="11919" x="2005013" y="6280150"/>
          <p14:tracePt t="11940" x="2012950" y="6272213"/>
          <p14:tracePt t="12116" x="2047875" y="6262688"/>
          <p14:tracePt t="12125" x="2106613" y="6246813"/>
          <p14:tracePt t="12135" x="2149475" y="6229350"/>
          <p14:tracePt t="12142" x="2166938" y="6229350"/>
          <p14:tracePt t="12149" x="2200275" y="6229350"/>
          <p14:tracePt t="12157" x="2243138" y="6229350"/>
          <p14:tracePt t="12165" x="2268538" y="6229350"/>
          <p14:tracePt t="12173" x="2327275" y="6229350"/>
          <p14:tracePt t="12180" x="2413000" y="6229350"/>
          <p14:tracePt t="12189" x="2497138" y="6229350"/>
          <p14:tracePt t="12197" x="2565400" y="6221413"/>
          <p14:tracePt t="12205" x="2641600" y="6221413"/>
          <p14:tracePt t="12213" x="2744788" y="6194425"/>
          <p14:tracePt t="12222" x="2803525" y="6186488"/>
          <p14:tracePt t="12229" x="2889250" y="6153150"/>
          <p14:tracePt t="12237" x="2965450" y="6143625"/>
          <p14:tracePt t="12246" x="3041650" y="6118225"/>
          <p14:tracePt t="12254" x="3127375" y="6110288"/>
          <p14:tracePt t="12262" x="3203575" y="6092825"/>
          <p14:tracePt t="12270" x="3244850" y="6092825"/>
          <p14:tracePt t="12276" x="3287713" y="6092825"/>
          <p14:tracePt t="12286" x="3322638" y="6084888"/>
          <p14:tracePt t="12292" x="3330575" y="6084888"/>
          <p14:tracePt t="12302" x="3338513" y="6084888"/>
          <p14:tracePt t="12309" x="3348038" y="6084888"/>
          <p14:tracePt t="12319" x="3355975" y="6076950"/>
          <p14:tracePt t="12325" x="3373438" y="6076950"/>
          <p14:tracePt t="12347" x="3389313" y="6059488"/>
          <p14:tracePt t="12355" x="3475038" y="6042025"/>
          <p14:tracePt t="12363" x="3508375" y="6042025"/>
          <p14:tracePt t="12370" x="3551238" y="6034088"/>
          <p14:tracePt t="12379" x="3611563" y="6034088"/>
          <p14:tracePt t="12386" x="3678238" y="6034088"/>
          <p14:tracePt t="12395" x="3738563" y="6034088"/>
          <p14:tracePt t="12404" x="3771900" y="6034088"/>
          <p14:tracePt t="12424" x="3814763" y="6034088"/>
          <p14:tracePt t="12430" x="3883025" y="6024563"/>
          <p14:tracePt t="12439" x="3890963" y="6016625"/>
          <p14:tracePt t="12446" x="3908425" y="6008688"/>
          <p14:tracePt t="12455" x="3908425" y="5999163"/>
          <p14:tracePt t="12464" x="3925888" y="5999163"/>
          <p14:tracePt t="12471" x="3933825" y="5991225"/>
          <p14:tracePt t="12490" x="3941763" y="5983288"/>
          <p14:tracePt t="12495" x="3967163" y="5983288"/>
          <p14:tracePt t="12511" x="3976688" y="5983288"/>
          <p14:tracePt t="12521" x="3984625" y="5983288"/>
          <p14:tracePt t="12528" x="3992563" y="5983288"/>
          <p14:tracePt t="12537" x="4017963" y="5983288"/>
          <p14:tracePt t="12544" x="4035425" y="5973763"/>
          <p14:tracePt t="12553" x="4044950" y="5965825"/>
          <p14:tracePt t="12558" x="4070350" y="5965825"/>
          <p14:tracePt t="12570" x="4095750" y="5965825"/>
          <p14:tracePt t="12575" x="4103688" y="5957888"/>
          <p14:tracePt t="12586" x="4111625" y="5957888"/>
          <p14:tracePt t="12592" x="4121150" y="5957888"/>
          <p14:tracePt t="12602" x="4129088" y="5957888"/>
          <p14:tracePt t="12646" x="4146550" y="5965825"/>
          <p14:tracePt t="12673" x="4162425" y="5991225"/>
          <p14:tracePt t="12682" x="4197350" y="6049963"/>
          <p14:tracePt t="12705" x="4205288" y="6067425"/>
          <p14:tracePt t="12722" x="4214813" y="6076950"/>
          <p14:tracePt t="12730" x="4222750" y="6084888"/>
          <p14:tracePt t="12738" x="4230688" y="6084888"/>
          <p14:tracePt t="12745" x="4248150" y="6084888"/>
          <p14:tracePt t="12754" x="4256088" y="6084888"/>
          <p14:tracePt t="12762" x="4281488" y="6084888"/>
          <p14:tracePt t="12769" x="4298950" y="6092825"/>
          <p14:tracePt t="12921" x="4273550" y="6092825"/>
          <p14:tracePt t="12930" x="4256088" y="6092825"/>
          <p14:tracePt t="12938" x="4230688" y="6092825"/>
          <p14:tracePt t="12945" x="4214813" y="6092825"/>
          <p14:tracePt t="12953" x="4187825" y="6092825"/>
          <p14:tracePt t="12961" x="4162425" y="6092825"/>
          <p14:tracePt t="12971" x="4154488" y="6092825"/>
          <p14:tracePt t="12987" x="4129088" y="6092825"/>
          <p14:tracePt t="13008" x="4121150" y="6092825"/>
          <p14:tracePt t="13098" x="4146550" y="6102350"/>
          <p14:tracePt t="13105" x="4187825" y="6110288"/>
          <p14:tracePt t="13113" x="4222750" y="6118225"/>
          <p14:tracePt t="13120" x="4265613" y="6127750"/>
          <p14:tracePt t="13129" x="4341813" y="6153150"/>
          <p14:tracePt t="13139" x="4359275" y="6161088"/>
          <p14:tracePt t="13145" x="4410075" y="6169025"/>
          <p14:tracePt t="13155" x="4425950" y="6178550"/>
          <p14:tracePt t="13185" x="4460875" y="6186488"/>
          <p14:tracePt t="13310" x="4443413" y="6178550"/>
          <p14:tracePt t="13320" x="4418013" y="6178550"/>
          <p14:tracePt t="13328" x="4375150" y="6161088"/>
          <p14:tracePt t="13335" x="4349750" y="6153150"/>
          <p14:tracePt t="13343" x="4332288" y="6153150"/>
          <p14:tracePt t="13353" x="4316413" y="6153150"/>
          <p14:tracePt t="13358" x="4306888" y="6153150"/>
          <p14:tracePt t="13374" x="4298950" y="6153150"/>
          <p14:tracePt t="13438" x="4306888" y="6153150"/>
          <p14:tracePt t="13447" x="4332288" y="6153150"/>
          <p14:tracePt t="13456" x="4341813" y="6153150"/>
          <p14:tracePt t="13464" x="4375150" y="6153150"/>
          <p14:tracePt t="13472" x="4410075" y="6169025"/>
          <p14:tracePt t="13479" x="4435475" y="6169025"/>
          <p14:tracePt t="13488" x="4468813" y="6178550"/>
          <p14:tracePt t="13494" x="4503738" y="6194425"/>
          <p14:tracePt t="13503" x="4519613" y="6194425"/>
          <p14:tracePt t="13510" x="4537075" y="6203950"/>
          <p14:tracePt t="13520" x="4545013" y="6203950"/>
          <p14:tracePt t="13637" x="4529138" y="6203950"/>
          <p14:tracePt t="13645" x="4468813" y="6178550"/>
          <p14:tracePt t="13653" x="4425950" y="6169025"/>
          <p14:tracePt t="13662" x="4349750" y="6153150"/>
          <p14:tracePt t="13670" x="4281488" y="6118225"/>
          <p14:tracePt t="13678" x="4222750" y="6084888"/>
          <p14:tracePt t="13688" x="4121150" y="6034088"/>
          <p14:tracePt t="13694" x="4035425" y="5973763"/>
          <p14:tracePt t="13703" x="3933825" y="5905500"/>
          <p14:tracePt t="13710" x="3840163" y="5838825"/>
          <p14:tracePt t="13720" x="3756025" y="5778500"/>
          <p14:tracePt t="13726" x="3662363" y="5694363"/>
          <p14:tracePt t="13747" x="3551238" y="5600700"/>
          <p14:tracePt t="13756" x="3194050" y="5327650"/>
          <p14:tracePt t="13764" x="3059113" y="5192713"/>
          <p14:tracePt t="13772" x="2940050" y="5064125"/>
          <p14:tracePt t="13778" x="2760663" y="4929188"/>
          <p14:tracePt t="13789" x="2549525" y="4724400"/>
          <p14:tracePt t="13796" x="2276475" y="4495800"/>
          <p14:tracePt t="13806" x="2141538" y="4376738"/>
          <p14:tracePt t="13812" x="2030413" y="4249738"/>
          <p14:tracePt t="13820" x="1911350" y="4171950"/>
          <p14:tracePt t="13828" x="1827213" y="4105275"/>
          <p14:tracePt t="13837" x="1792288" y="4070350"/>
          <p14:tracePt t="13843" x="1749425" y="4037013"/>
          <p14:tracePt t="13853" x="1733550" y="4019550"/>
          <p14:tracePt t="13860" x="1708150" y="3976688"/>
          <p14:tracePt t="13875" x="1708150" y="3968750"/>
          <p14:tracePt t="13886" x="1673225" y="3908425"/>
          <p14:tracePt t="13891" x="1657350" y="3875088"/>
          <p14:tracePt t="13902" x="1639888" y="3824288"/>
          <p14:tracePt t="13907" x="1622425" y="3798888"/>
          <p14:tracePt t="13915" x="1606550" y="3781425"/>
          <p14:tracePt t="13924" x="1589088" y="3756025"/>
          <p14:tracePt t="13931" x="1571625" y="3738563"/>
          <p14:tracePt t="13941" x="1554163" y="3722688"/>
          <p14:tracePt t="13947" x="1538288" y="3705225"/>
          <p14:tracePt t="13957" x="1528763" y="3697288"/>
          <p14:tracePt t="13965" x="1512888" y="3687763"/>
          <p14:tracePt t="13995" x="1512888" y="3679825"/>
          <p14:tracePt t="14005" x="1512888" y="3671888"/>
          <p14:tracePt t="14020" x="1503363" y="3671888"/>
          <p14:tracePt t="14091" x="1503363" y="3687763"/>
          <p14:tracePt t="14101" x="1503363" y="3773488"/>
          <p14:tracePt t="14108" x="1503363" y="3857625"/>
          <p14:tracePt t="14116" x="1503363" y="3917950"/>
          <p14:tracePt t="14123" x="1503363" y="3951288"/>
          <p14:tracePt t="14132" x="1503363" y="3960813"/>
          <p14:tracePt t="14211" x="1503363" y="3968750"/>
          <p14:tracePt t="14219" x="1503363" y="3994150"/>
          <p14:tracePt t="14226" x="1503363" y="4002088"/>
          <p14:tracePt t="14236" x="1503363" y="4011613"/>
          <p14:tracePt t="14243" x="1503363" y="4019550"/>
          <p14:tracePt t="14284" x="1503363" y="4027488"/>
          <p14:tracePt t="14307" x="1503363" y="4037013"/>
          <p14:tracePt t="14378" x="1503363" y="4044950"/>
          <p14:tracePt t="14386" x="1495425" y="4052888"/>
          <p14:tracePt t="14395" x="1477963" y="4062413"/>
          <p14:tracePt t="14404" x="1462088" y="4070350"/>
          <p14:tracePt t="14412" x="1444625" y="4079875"/>
          <p14:tracePt t="14432" x="1435100" y="4079875"/>
          <p14:tracePt t="14439" x="1427163" y="4079875"/>
          <p14:tracePt t="14575" x="1470025" y="4079875"/>
          <p14:tracePt t="14585" x="1495425" y="4062413"/>
          <p14:tracePt t="14592" x="1528763" y="4052888"/>
          <p14:tracePt t="14601" x="1579563" y="4044950"/>
          <p14:tracePt t="14609" x="1639888" y="4027488"/>
          <p14:tracePt t="14618" x="1673225" y="4019550"/>
          <p14:tracePt t="14623" x="1733550" y="4002088"/>
          <p14:tracePt t="14636" x="1766888" y="3968750"/>
          <p14:tracePt t="14640" x="1817688" y="3960813"/>
          <p14:tracePt t="14646" x="1835150" y="3943350"/>
          <p14:tracePt t="14657" x="1843088" y="3943350"/>
          <p14:tracePt t="14664" x="1868488" y="3935413"/>
          <p14:tracePt t="14871" x="1868488" y="3943350"/>
          <p14:tracePt t="14879" x="1868488" y="3968750"/>
          <p14:tracePt t="14894" x="1868488" y="3994150"/>
          <p14:tracePt t="14911" x="1852613" y="4019550"/>
          <p14:tracePt t="14926" x="1843088" y="4019550"/>
          <p14:tracePt t="14935" x="1835150" y="4019550"/>
          <p14:tracePt t="14941" x="1827213" y="4019550"/>
          <p14:tracePt t="15006" x="1827213" y="4027488"/>
          <p14:tracePt t="15014" x="1835150" y="4027488"/>
          <p14:tracePt t="15024" x="1878013" y="4027488"/>
          <p14:tracePt t="15032" x="1936750" y="4027488"/>
          <p14:tracePt t="15039" x="1997075" y="3994150"/>
          <p14:tracePt t="15048" x="2081213" y="3925888"/>
          <p14:tracePt t="15057" x="2141538" y="3900488"/>
          <p14:tracePt t="15064" x="2208213" y="3841750"/>
          <p14:tracePt t="15073" x="2268538" y="3798888"/>
          <p14:tracePt t="15078" x="2336800" y="3748088"/>
          <p14:tracePt t="15090" x="2379663" y="3705225"/>
          <p14:tracePt t="15095" x="2395538" y="3679825"/>
          <p14:tracePt t="15103" x="2438400" y="3646488"/>
          <p14:tracePt t="15112" x="2446338" y="3636963"/>
          <p14:tracePt t="15119" x="2455863" y="3629025"/>
          <p14:tracePt t="15127" x="2463800" y="3603625"/>
          <p14:tracePt t="15137" x="2481263" y="3586163"/>
          <p14:tracePt t="15144" x="2489200" y="3568700"/>
          <p14:tracePt t="15287" x="2481263" y="3568700"/>
          <p14:tracePt t="15295" x="2455863" y="3578225"/>
          <p14:tracePt t="15304" x="2446338" y="3578225"/>
          <p14:tracePt t="15311" x="2438400" y="3578225"/>
          <p14:tracePt t="15320" x="2420938" y="3594100"/>
          <p14:tracePt t="15327" x="2420938" y="3603625"/>
          <p14:tracePt t="15337" x="2405063" y="3603625"/>
          <p14:tracePt t="15343" x="2395538" y="3603625"/>
          <p14:tracePt t="15352" x="2387600" y="3603625"/>
          <p14:tracePt t="15358" x="2370138" y="3603625"/>
          <p14:tracePt t="15376" x="2362200" y="3603625"/>
          <p14:tracePt t="15386" x="2352675" y="3603625"/>
          <p14:tracePt t="17505" x="2379663" y="3687763"/>
          <p14:tracePt t="17510" x="2395538" y="3713163"/>
          <p14:tracePt t="17519" x="2395538" y="3730625"/>
          <p14:tracePt t="17606" x="2405063" y="3730625"/>
          <p14:tracePt t="17614" x="2446338" y="3738563"/>
          <p14:tracePt t="17622" x="2489200" y="3756025"/>
          <p14:tracePt t="17630" x="2590800" y="3781425"/>
          <p14:tracePt t="17639" x="2693988" y="3816350"/>
          <p14:tracePt t="17646" x="2786063" y="3849688"/>
          <p14:tracePt t="17655" x="2863850" y="3875088"/>
          <p14:tracePt t="17662" x="2965450" y="3908425"/>
          <p14:tracePt t="17671" x="3049588" y="3935413"/>
          <p14:tracePt t="17678" x="3143250" y="3986213"/>
          <p14:tracePt t="17687" x="3203575" y="4011613"/>
          <p14:tracePt t="17694" x="3297238" y="4062413"/>
          <p14:tracePt t="17702" x="3373438" y="4105275"/>
          <p14:tracePt t="17711" x="3449638" y="4138613"/>
          <p14:tracePt t="17719" x="3525838" y="4171950"/>
          <p14:tracePt t="17726" x="3586163" y="4181475"/>
          <p14:tracePt t="17736" x="3644900" y="4197350"/>
          <p14:tracePt t="17742" x="3687763" y="4206875"/>
          <p14:tracePt t="17751" x="3738563" y="4206875"/>
          <p14:tracePt t="17758" x="3763963" y="4206875"/>
          <p14:tracePt t="17766" x="3789363" y="4206875"/>
          <p14:tracePt t="17774" x="3806825" y="4206875"/>
          <p14:tracePt t="17784" x="3814763" y="4206875"/>
          <p14:tracePt t="17790" x="3832225" y="4206875"/>
          <p14:tracePt t="17799" x="3840163" y="4206875"/>
          <p14:tracePt t="17806" x="3873500" y="4206875"/>
          <p14:tracePt t="17814" x="3908425" y="4206875"/>
          <p14:tracePt t="17822" x="3984625" y="4214813"/>
          <p14:tracePt t="17830" x="4060825" y="4240213"/>
          <p14:tracePt t="17838" x="4171950" y="4249738"/>
          <p14:tracePt t="17846" x="4306888" y="4325938"/>
          <p14:tracePt t="17854" x="4451350" y="4351338"/>
          <p14:tracePt t="17862" x="4562475" y="4368800"/>
          <p14:tracePt t="17870" x="4681538" y="4394200"/>
          <p14:tracePt t="17877" x="4783138" y="4402138"/>
          <p14:tracePt t="17886" x="4843463" y="4419600"/>
          <p14:tracePt t="17893" x="4910138" y="4419600"/>
          <p14:tracePt t="17902" x="4970463" y="4427538"/>
          <p14:tracePt t="17910" x="5054600" y="4427538"/>
          <p14:tracePt t="17918" x="5132388" y="4427538"/>
          <p14:tracePt t="17925" x="5216525" y="4427538"/>
          <p14:tracePt t="17934" x="5267325" y="4427538"/>
          <p14:tracePt t="17942" x="5360988" y="4435475"/>
          <p14:tracePt t="17951" x="5454650" y="4445000"/>
          <p14:tracePt t="17958" x="5522913" y="4470400"/>
          <p14:tracePt t="17966" x="5565775" y="4470400"/>
          <p14:tracePt t="17985" x="5607050" y="4478338"/>
          <p14:tracePt t="18014" x="5616575" y="4478338"/>
          <p14:tracePt t="18022" x="5624513" y="4478338"/>
          <p14:tracePt t="18030" x="5657850" y="4478338"/>
          <p14:tracePt t="18038" x="5700713" y="4478338"/>
          <p14:tracePt t="18046" x="5735638" y="4470400"/>
          <p14:tracePt t="18055" x="5786438" y="4445000"/>
          <p14:tracePt t="18062" x="5819775" y="4410075"/>
          <p14:tracePt t="18070" x="5827713" y="4394200"/>
          <p14:tracePt t="18078" x="5837238" y="4359275"/>
          <p14:tracePt t="18086" x="5845175" y="4316413"/>
          <p14:tracePt t="18094" x="5845175" y="4291013"/>
          <p14:tracePt t="18102" x="5845175" y="4265613"/>
          <p14:tracePt t="18110" x="5845175" y="4232275"/>
          <p14:tracePt t="18118" x="5845175" y="4189413"/>
          <p14:tracePt t="18126" x="5853113" y="4138613"/>
          <p14:tracePt t="18134" x="5862638" y="4130675"/>
          <p14:tracePt t="18142" x="5880100" y="4105275"/>
          <p14:tracePt t="18152" x="5888038" y="4095750"/>
          <p14:tracePt t="18158" x="5888038" y="4087813"/>
          <p14:tracePt t="18166" x="5895975" y="4087813"/>
          <p14:tracePt t="18183" x="5913438" y="4087813"/>
          <p14:tracePt t="18200" x="5930900" y="4087813"/>
          <p14:tracePt t="18206" x="5946775" y="4070350"/>
          <p14:tracePt t="18213" x="5964238" y="4052888"/>
          <p14:tracePt t="18222" x="5981700" y="4044950"/>
          <p14:tracePt t="18231" x="5997575" y="4027488"/>
          <p14:tracePt t="18238" x="6015038" y="4011613"/>
          <p14:tracePt t="18246" x="6024563" y="4002088"/>
          <p14:tracePt t="18254" x="6024563" y="3986213"/>
          <p14:tracePt t="18262" x="6032500" y="3976688"/>
          <p14:tracePt t="18279" x="6032500" y="3968750"/>
          <p14:tracePt t="18286" x="6032500" y="3960813"/>
          <p14:tracePt t="18398" x="6032500" y="3925888"/>
          <p14:tracePt t="18406" x="6032500" y="3908425"/>
          <p14:tracePt t="18414" x="6032500" y="3900488"/>
          <p14:tracePt t="18422" x="6032500" y="3883025"/>
          <p14:tracePt t="18430" x="6032500" y="3867150"/>
          <p14:tracePt t="18438" x="6032500" y="3857625"/>
          <p14:tracePt t="18446" x="6032500" y="3841750"/>
          <p14:tracePt t="18477" x="6032500" y="3832225"/>
          <p14:tracePt t="18565" x="6007100" y="3756025"/>
          <p14:tracePt t="18566" x="5997575" y="3730625"/>
          <p14:tracePt t="18574" x="5989638" y="3713163"/>
          <p14:tracePt t="18582" x="5981700" y="3705225"/>
          <p14:tracePt t="18590" x="5956300" y="3671888"/>
          <p14:tracePt t="18599" x="5946775" y="3662363"/>
          <p14:tracePt t="19423" x="5938838" y="3654425"/>
          <p14:tracePt t="19439" x="5930900" y="3654425"/>
          <p14:tracePt t="19447" x="5921375" y="3654425"/>
          <p14:tracePt t="19455" x="5913438" y="3654425"/>
          <p14:tracePt t="19463" x="5913438" y="3646488"/>
          <p14:tracePt t="19480" x="5895975" y="3646488"/>
          <p14:tracePt t="19495" x="5888038" y="3646488"/>
          <p14:tracePt t="19503" x="5880100" y="3646488"/>
          <p14:tracePt t="19510" x="5870575" y="3646488"/>
          <p14:tracePt t="19527" x="5862638" y="3646488"/>
          <p14:tracePt t="19535" x="5853113" y="3646488"/>
          <p14:tracePt t="19542" x="5845175" y="3646488"/>
          <p14:tracePt t="19559" x="5827713" y="3646488"/>
          <p14:tracePt t="19569" x="5819775" y="3646488"/>
          <p14:tracePt t="19615" x="5811838" y="3654425"/>
          <p14:tracePt t="19623" x="5794375" y="3671888"/>
          <p14:tracePt t="19632" x="5786438" y="3679825"/>
          <p14:tracePt t="19639" x="5768975" y="3697288"/>
          <p14:tracePt t="19647" x="5743575" y="3705225"/>
          <p14:tracePt t="19656" x="5726113" y="3722688"/>
          <p14:tracePt t="19665" x="5708650" y="3730625"/>
          <p14:tracePt t="19674" x="5700713" y="3738563"/>
          <p14:tracePt t="19679" x="5649913" y="3763963"/>
          <p14:tracePt t="19689" x="5641975" y="3763963"/>
          <p14:tracePt t="19695" x="5616575" y="3781425"/>
          <p14:tracePt t="19705" x="5581650" y="3790950"/>
          <p14:tracePt t="19711" x="5530850" y="3806825"/>
          <p14:tracePt t="19722" x="5513388" y="3816350"/>
          <p14:tracePt t="19728" x="5454650" y="3824288"/>
          <p14:tracePt t="19736" x="5411788" y="3849688"/>
          <p14:tracePt t="19743" x="5353050" y="3857625"/>
          <p14:tracePt t="19753" x="5276850" y="3892550"/>
          <p14:tracePt t="19759" x="5224463" y="3900488"/>
          <p14:tracePt t="19769" x="5165725" y="3917950"/>
          <p14:tracePt t="19776" x="5046663" y="3951288"/>
          <p14:tracePt t="19785" x="4953000" y="3968750"/>
          <p14:tracePt t="19792" x="4876800" y="3994150"/>
          <p14:tracePt t="19802" x="4749800" y="4011613"/>
          <p14:tracePt t="19807" x="4656138" y="4019550"/>
          <p14:tracePt t="19817" x="4562475" y="4027488"/>
          <p14:tracePt t="19823" x="4476750" y="4027488"/>
          <p14:tracePt t="19831" x="4375150" y="4027488"/>
          <p14:tracePt t="19840" x="4298950" y="4027488"/>
          <p14:tracePt t="19849" x="4230688" y="4027488"/>
          <p14:tracePt t="19856" x="4162425" y="4027488"/>
          <p14:tracePt t="19863" x="4086225" y="4027488"/>
          <p14:tracePt t="19871" x="3992563" y="4027488"/>
          <p14:tracePt t="19879" x="3933825" y="4027488"/>
          <p14:tracePt t="19888" x="3857625" y="4044950"/>
          <p14:tracePt t="19895" x="3797300" y="4062413"/>
          <p14:tracePt t="19904" x="3738563" y="4070350"/>
          <p14:tracePt t="19912" x="3652838" y="4105275"/>
          <p14:tracePt t="19920" x="3559175" y="4138613"/>
          <p14:tracePt t="19927" x="3492500" y="4181475"/>
          <p14:tracePt t="19937" x="3432175" y="4214813"/>
          <p14:tracePt t="19943" x="3338513" y="4257675"/>
          <p14:tracePt t="19953" x="3279775" y="4300538"/>
          <p14:tracePt t="19960" x="3211513" y="4368800"/>
          <p14:tracePt t="19970" x="3160713" y="4410075"/>
          <p14:tracePt t="19986" x="3084513" y="4470400"/>
          <p14:tracePt t="19991" x="3059113" y="4495800"/>
          <p14:tracePt t="20002" x="3024188" y="4546600"/>
          <p14:tracePt t="20007" x="3008313" y="4572000"/>
          <p14:tracePt t="20017" x="2982913" y="4605338"/>
          <p14:tracePt t="20024" x="2947988" y="4648200"/>
          <p14:tracePt t="20035" x="2930525" y="4691063"/>
          <p14:tracePt t="20040" x="2905125" y="4741863"/>
          <p14:tracePt t="20047" x="2889250" y="4775200"/>
          <p14:tracePt t="20056" x="2871788" y="4802188"/>
          <p14:tracePt t="20063" x="2854325" y="4835525"/>
          <p14:tracePt t="20071" x="2846388" y="4852988"/>
          <p14:tracePt t="20080" x="2838450" y="4860925"/>
          <p14:tracePt t="20088" x="2828925" y="4868863"/>
          <p14:tracePt t="20104" x="2828925" y="4878388"/>
          <p14:tracePt t="20128" x="2828925" y="4886325"/>
          <p14:tracePt t="20136" x="2828925" y="4894263"/>
          <p14:tracePt t="20143" x="2828925" y="4911725"/>
          <p14:tracePt t="20153" x="2828925" y="4929188"/>
          <p14:tracePt t="20159" x="2828925" y="4962525"/>
          <p14:tracePt t="20170" x="2838450" y="4972050"/>
          <p14:tracePt t="20175" x="2854325" y="5005388"/>
          <p14:tracePt t="20186" x="2871788" y="5048250"/>
          <p14:tracePt t="20192" x="2879725" y="5064125"/>
          <p14:tracePt t="20202" x="2879725" y="5099050"/>
          <p14:tracePt t="20207" x="2889250" y="5132388"/>
          <p14:tracePt t="20218" x="2889250" y="5149850"/>
          <p14:tracePt t="20223" x="2889250" y="5167313"/>
          <p14:tracePt t="20231" x="2889250" y="5183188"/>
          <p14:tracePt t="20240" x="2889250" y="5218113"/>
          <p14:tracePt t="20251" x="2889250" y="5235575"/>
          <p14:tracePt t="20256" x="2889250" y="5260975"/>
          <p14:tracePt t="20263" x="2889250" y="5268913"/>
          <p14:tracePt t="20271" x="2889250" y="5286375"/>
          <p14:tracePt t="20279" x="2879725" y="5302250"/>
          <p14:tracePt t="20288" x="2879725" y="5311775"/>
          <p14:tracePt t="20295" x="2871788" y="5319713"/>
          <p14:tracePt t="20305" x="2863850" y="5345113"/>
          <p14:tracePt t="20312" x="2854325" y="5353050"/>
          <p14:tracePt t="20322" x="2846388" y="5362575"/>
          <p14:tracePt t="20327" x="2828925" y="5380038"/>
          <p14:tracePt t="20336" x="2811463" y="5395913"/>
          <p14:tracePt t="20343" x="2795588" y="5413375"/>
          <p14:tracePt t="20352" x="2770188" y="5413375"/>
          <p14:tracePt t="20360" x="2752725" y="5430838"/>
          <p14:tracePt t="20369" x="2744788" y="5438775"/>
          <p14:tracePt t="20376" x="2735263" y="5446713"/>
          <p14:tracePt t="20391" x="2727325" y="5456238"/>
          <p14:tracePt t="20431" x="2719388" y="5464175"/>
          <p14:tracePt t="20448" x="2719388" y="5472113"/>
          <p14:tracePt t="20464" x="2719388" y="5489575"/>
          <p14:tracePt t="20479" x="2719388" y="5497513"/>
          <p14:tracePt t="20496" x="2719388" y="5514975"/>
          <p14:tracePt t="20504" x="2735263" y="5532438"/>
          <p14:tracePt t="20527" x="2760663" y="5540375"/>
          <p14:tracePt t="20535" x="2770188" y="5549900"/>
          <p14:tracePt t="20560" x="2778125" y="5557838"/>
          <p14:tracePt t="20567" x="2786063" y="5557838"/>
          <p14:tracePt t="20575" x="2795588" y="5557838"/>
          <p14:tracePt t="20586" x="2803525" y="5557838"/>
          <p14:tracePt t="20615" x="2811463" y="5557838"/>
          <p14:tracePt t="20751" x="2820988" y="5565775"/>
          <p14:tracePt t="20760" x="2820988" y="5583238"/>
          <p14:tracePt t="20767" x="2820988" y="5600700"/>
          <p14:tracePt t="20782" x="2820988" y="5608638"/>
          <p14:tracePt t="20790" x="2820988" y="5616575"/>
          <p14:tracePt t="20823" x="2820988" y="5626100"/>
          <p14:tracePt t="20830" x="2820988" y="5634038"/>
          <p14:tracePt t="20846" x="2820988" y="5641975"/>
          <p14:tracePt t="20863" x="2820988" y="5651500"/>
          <p14:tracePt t="21238" x="2811463" y="5710238"/>
          <p14:tracePt t="21246" x="2803525" y="5727700"/>
          <p14:tracePt t="21253" x="2760663" y="5770563"/>
          <p14:tracePt t="21263" x="2744788" y="5778500"/>
          <p14:tracePt t="21271" x="2719388" y="5803900"/>
          <p14:tracePt t="21278" x="2701925" y="5829300"/>
          <p14:tracePt t="21287" x="2693988" y="5838825"/>
          <p14:tracePt t="21295" x="2676525" y="5846763"/>
          <p14:tracePt t="21302" x="2668588" y="5846763"/>
          <p14:tracePt t="21319" x="2659063" y="5846763"/>
          <p14:tracePt t="21359" x="2651125" y="5854700"/>
          <p14:tracePt t="21367" x="2641600" y="5854700"/>
          <p14:tracePt t="21375" x="2633663" y="5864225"/>
          <p14:tracePt t="21384" x="2625725" y="5872163"/>
          <p14:tracePt t="21399" x="2600325" y="5872163"/>
          <p14:tracePt t="21416" x="2590800" y="5880100"/>
          <p14:tracePt t="21430" x="2590800" y="5889625"/>
          <p14:tracePt t="21447" x="2582863" y="5889625"/>
          <p14:tracePt t="21455" x="2565400" y="5889625"/>
          <p14:tracePt t="22302" x="2557463" y="5889625"/>
          <p14:tracePt t="22711" x="2574925" y="5889625"/>
          <p14:tracePt t="24400" x="2582863" y="5889625"/>
          <p14:tracePt t="24978" x="2590800" y="5889625"/>
          <p14:tracePt t="25170" x="2600325" y="5889625"/>
          <p14:tracePt t="25210" x="2608263" y="5889625"/>
          <p14:tracePt t="25264" x="2616200" y="5880100"/>
          <p14:tracePt t="25288" x="2625725" y="5880100"/>
          <p14:tracePt t="25329" x="2633663" y="5880100"/>
          <p14:tracePt t="25337" x="2651125" y="5880100"/>
          <p14:tracePt t="25352" x="2659063" y="5880100"/>
          <p14:tracePt t="25360" x="2668588" y="5880100"/>
          <p14:tracePt t="25370" x="2684463" y="5880100"/>
          <p14:tracePt t="25376" x="2693988" y="5880100"/>
          <p14:tracePt t="25387" x="2727325" y="5880100"/>
          <p14:tracePt t="25393" x="2735263" y="5880100"/>
          <p14:tracePt t="25403" x="2744788" y="5889625"/>
          <p14:tracePt t="25409" x="2760663" y="5889625"/>
          <p14:tracePt t="25419" x="2770188" y="5889625"/>
          <p14:tracePt t="25424" x="2778125" y="5889625"/>
          <p14:tracePt t="25464" x="2786063" y="5897563"/>
          <p14:tracePt t="25481" x="2786063" y="5905500"/>
          <p14:tracePt t="25489" x="2803525" y="5905500"/>
          <p14:tracePt t="25513" x="2811463" y="5905500"/>
          <p14:tracePt t="25535" x="2811463" y="5915025"/>
          <p14:tracePt t="27270" x="2820988" y="5915025"/>
          <p14:tracePt t="27447" x="2828925" y="5915025"/>
          <p14:tracePt t="27471" x="2838450" y="5915025"/>
          <p14:tracePt t="27630" x="2838450" y="5922963"/>
          <p14:tracePt t="27654" x="2846388" y="5932488"/>
          <p14:tracePt t="27680" x="2854325" y="5940425"/>
          <p14:tracePt t="27688" x="2854325" y="5948363"/>
          <p14:tracePt t="27695" x="2854325" y="5957888"/>
          <p14:tracePt t="27710" x="2854325" y="5965825"/>
          <p14:tracePt t="27720" x="2854325" y="5973763"/>
          <p14:tracePt t="27726" x="2846388" y="5983288"/>
          <p14:tracePt t="27738" x="2828925" y="5991225"/>
          <p14:tracePt t="27744" x="2795588" y="5991225"/>
          <p14:tracePt t="27753" x="2735263" y="5991225"/>
          <p14:tracePt t="27759" x="2676525" y="5991225"/>
          <p14:tracePt t="27769" x="2608263" y="5991225"/>
          <p14:tracePt t="27774" x="2557463" y="5991225"/>
          <p14:tracePt t="27786" x="2514600" y="5991225"/>
          <p14:tracePt t="28630" x="2497138" y="5991225"/>
          <p14:tracePt t="28639" x="2489200" y="5983288"/>
          <p14:tracePt t="28680" x="2489200" y="5973763"/>
          <p14:tracePt t="28688" x="2497138" y="5973763"/>
          <p14:tracePt t="28694" x="2514600" y="5973763"/>
          <p14:tracePt t="28704" x="2540000" y="5973763"/>
          <p14:tracePt t="28710" x="2565400" y="5973763"/>
          <p14:tracePt t="28720" x="2582863" y="5965825"/>
          <p14:tracePt t="28727" x="2641600" y="5965825"/>
          <p14:tracePt t="28737" x="2709863" y="5965825"/>
          <p14:tracePt t="28744" x="2770188" y="5965825"/>
          <p14:tracePt t="28753" x="2828925" y="5965825"/>
          <p14:tracePt t="28758" x="2897188" y="5957888"/>
          <p14:tracePt t="28771" x="2998788" y="5957888"/>
          <p14:tracePt t="28774" x="3084513" y="5932488"/>
          <p14:tracePt t="28785" x="3186113" y="5922963"/>
          <p14:tracePt t="28792" x="3270250" y="5922963"/>
          <p14:tracePt t="28803" x="3414713" y="5889625"/>
          <p14:tracePt t="28807" x="3517900" y="5854700"/>
          <p14:tracePt t="28815" x="3644900" y="5821363"/>
          <p14:tracePt t="28824" x="3789363" y="5795963"/>
          <p14:tracePt t="28831" x="3933825" y="5761038"/>
          <p14:tracePt t="28840" x="4121150" y="5702300"/>
          <p14:tracePt t="28847" x="4341813" y="5659438"/>
          <p14:tracePt t="28857" x="4519613" y="5608638"/>
          <p14:tracePt t="28864" x="4757738" y="5591175"/>
          <p14:tracePt t="28872" x="5021263" y="5524500"/>
          <p14:tracePt t="28878" x="5224463" y="5472113"/>
          <p14:tracePt t="28887" x="5505450" y="5405438"/>
          <p14:tracePt t="28895" x="5786438" y="5353050"/>
          <p14:tracePt t="28904" x="6065838" y="5302250"/>
          <p14:tracePt t="28912" x="6483350" y="5243513"/>
          <p14:tracePt t="28919" x="6848475" y="5175250"/>
          <p14:tracePt t="28928" x="7281863" y="5056188"/>
          <p14:tracePt t="28937" x="7791450" y="4929188"/>
          <p14:tracePt t="28943" x="8258175" y="4792663"/>
          <p14:tracePt t="28953" x="8658225" y="4673600"/>
          <p14:tracePt t="28959" x="9031288" y="4564063"/>
          <p14:tracePt t="28970" x="9353550" y="4452938"/>
          <p14:tracePt t="28989" x="9829800" y="4300538"/>
          <p14:tracePt t="28993" x="10034588" y="4224338"/>
          <p14:tracePt t="28999" x="10179050" y="4197350"/>
          <p14:tracePt t="29008" x="10298113" y="4164013"/>
          <p14:tracePt t="29015" x="10382250" y="4146550"/>
          <p14:tracePt t="29024" x="10442575" y="4121150"/>
          <p14:tracePt t="29031" x="10501313" y="4105275"/>
          <p14:tracePt t="29041" x="10552113" y="4062413"/>
          <p14:tracePt t="29047" x="10594975" y="4044950"/>
          <p14:tracePt t="29056" x="10637838" y="4019550"/>
          <p14:tracePt t="29062" x="10679113" y="3986213"/>
          <p14:tracePt t="29071" x="10704513" y="3960813"/>
          <p14:tracePt t="29078" x="10729913" y="3943350"/>
          <p14:tracePt t="29088" x="10756900" y="3892550"/>
          <p14:tracePt t="29095" x="10772775" y="3841750"/>
          <p14:tracePt t="29103" x="10790238" y="3816350"/>
          <p14:tracePt t="29111" x="10807700" y="3781425"/>
          <p14:tracePt t="29119" x="10807700" y="3738563"/>
          <p14:tracePt t="29126" x="10815638" y="3697288"/>
          <p14:tracePt t="29136" x="10815638" y="3662363"/>
          <p14:tracePt t="29142" x="10815638" y="3619500"/>
          <p14:tracePt t="29153" x="10815638" y="3578225"/>
          <p14:tracePt t="29159" x="10815638" y="3535363"/>
          <p14:tracePt t="29169" x="10815638" y="3502025"/>
          <p14:tracePt t="29175" x="10815638" y="3459163"/>
          <p14:tracePt t="29185" x="10823575" y="3398838"/>
          <p14:tracePt t="29190" x="10848975" y="3340100"/>
          <p14:tracePt t="29198" x="10858500" y="3305175"/>
          <p14:tracePt t="29207" x="10874375" y="3271838"/>
          <p14:tracePt t="29216" x="10883900" y="3221038"/>
          <p14:tracePt t="29225" x="10891838" y="3221038"/>
          <p14:tracePt t="29231" x="10891838" y="3203575"/>
          <p14:tracePt t="29254" x="10891838" y="3195638"/>
          <p14:tracePt t="29272" x="10891838" y="3178175"/>
          <p14:tracePt t="29280" x="10891838" y="3170238"/>
          <p14:tracePt t="29304" x="10891838" y="3160713"/>
          <p14:tracePt t="29311" x="10891838" y="3152775"/>
          <p14:tracePt t="29327" x="10891838" y="3144838"/>
          <p14:tracePt t="29704" x="10942638" y="3144838"/>
          <p14:tracePt t="29712" x="10968038" y="3152775"/>
          <p14:tracePt t="29720" x="11002963" y="3186113"/>
          <p14:tracePt t="29728" x="11028363" y="3203575"/>
          <p14:tracePt t="29737" x="11053763" y="3238500"/>
          <p14:tracePt t="29744" x="11079163" y="3271838"/>
          <p14:tracePt t="29752" x="11087100" y="3305175"/>
          <p14:tracePt t="29759" x="11096625" y="3330575"/>
          <p14:tracePt t="29769" x="11104563" y="3348038"/>
          <p14:tracePt t="29864" x="11104563" y="3355975"/>
          <p14:tracePt t="29871" x="11112500" y="3365500"/>
          <p14:tracePt t="30983" x="11112500" y="3373438"/>
          <p14:tracePt t="31015" x="11112500" y="3382963"/>
          <p14:tracePt t="33447" x="11096625" y="3382963"/>
          <p14:tracePt t="33455" x="11087100" y="3382963"/>
          <p14:tracePt t="33464" x="11079163" y="3373438"/>
          <p14:tracePt t="33472" x="11071225" y="3373438"/>
          <p14:tracePt t="33479" x="11061700" y="3365500"/>
          <p14:tracePt t="33489" x="11061700" y="3355975"/>
          <p14:tracePt t="33504" x="11044238" y="3340100"/>
          <p14:tracePt t="33511" x="11036300" y="3330575"/>
          <p14:tracePt t="33520" x="11036300" y="3322638"/>
          <p14:tracePt t="33599" x="11028363" y="3322638"/>
          <p14:tracePt t="33607" x="11010900" y="3314700"/>
          <p14:tracePt t="33616" x="10993438" y="3305175"/>
          <p14:tracePt t="33623" x="10977563" y="3297238"/>
          <p14:tracePt t="33631" x="10968038" y="3289300"/>
          <p14:tracePt t="33639" x="10960100" y="3289300"/>
          <p14:tracePt t="33648" x="10942638" y="3289300"/>
          <p14:tracePt t="33664" x="10934700" y="3279775"/>
          <p14:tracePt t="33744" x="10926763" y="3271838"/>
          <p14:tracePt t="33752" x="10909300" y="3246438"/>
          <p14:tracePt t="33760" x="10891838" y="3211513"/>
          <p14:tracePt t="33770" x="10883900" y="3195638"/>
          <p14:tracePt t="33775" x="10866438" y="3178175"/>
          <p14:tracePt t="33787" x="10858500" y="3152775"/>
          <p14:tracePt t="33791" x="10848975" y="3144838"/>
          <p14:tracePt t="33807" x="10841038" y="3135313"/>
          <p14:tracePt t="33823" x="10833100" y="3135313"/>
          <p14:tracePt t="34127" x="10823575" y="3127375"/>
          <p14:tracePt t="34134" x="10782300" y="3127375"/>
          <p14:tracePt t="34143" x="10756900" y="3109913"/>
          <p14:tracePt t="34153" x="10729913" y="3101975"/>
          <p14:tracePt t="34159" x="10696575" y="3076575"/>
          <p14:tracePt t="34170" x="10671175" y="3059113"/>
          <p14:tracePt t="34175" x="10653713" y="3041650"/>
          <p14:tracePt t="34186" x="10637838" y="3033713"/>
          <p14:tracePt t="34193" x="10612438" y="3025775"/>
          <p14:tracePt t="34202" x="10602913" y="3025775"/>
          <p14:tracePt t="34207" x="10602913" y="3016250"/>
          <p14:tracePt t="34248" x="10594975" y="3008313"/>
          <p14:tracePt t="34303" x="10594975" y="3000375"/>
          <p14:tracePt t="34320" x="10594975" y="2990850"/>
          <p14:tracePt t="34328" x="10594975" y="2965450"/>
          <p14:tracePt t="34335" x="10594975" y="2957513"/>
          <p14:tracePt t="34344" x="10594975" y="2940050"/>
          <p14:tracePt t="34354" x="10594975" y="2922588"/>
          <p14:tracePt t="34359" x="10594975" y="2897188"/>
          <p14:tracePt t="34370" x="10594975" y="2871788"/>
          <p14:tracePt t="34375" x="10594975" y="2855913"/>
          <p14:tracePt t="34387" x="10594975" y="2820988"/>
          <p14:tracePt t="34391" x="10594975" y="2805113"/>
          <p14:tracePt t="34403" x="10577513" y="2787650"/>
          <p14:tracePt t="34407" x="10560050" y="2770188"/>
          <p14:tracePt t="34419" x="10560050" y="2762250"/>
          <p14:tracePt t="34423" x="10552113" y="2752725"/>
          <p14:tracePt t="34435" x="10526713" y="2727325"/>
          <p14:tracePt t="34439" x="10518775" y="2727325"/>
          <p14:tracePt t="34455" x="10509250" y="2711450"/>
          <p14:tracePt t="34473" x="10501313" y="2711450"/>
          <p14:tracePt t="34504" x="10493375" y="2711450"/>
          <p14:tracePt t="34527" x="10483850" y="2711450"/>
          <p14:tracePt t="34535" x="10467975" y="2711450"/>
          <p14:tracePt t="34544" x="10458450" y="2711450"/>
          <p14:tracePt t="34554" x="10450513" y="2711450"/>
          <p14:tracePt t="34559" x="10442575" y="2711450"/>
          <p14:tracePt t="34570" x="10433050" y="2711450"/>
          <p14:tracePt t="34575" x="10415588" y="2711450"/>
          <p14:tracePt t="34592" x="10407650" y="2711450"/>
          <p14:tracePt t="34607" x="10399713" y="2711450"/>
          <p14:tracePt t="34618" x="10390188" y="2711450"/>
          <p14:tracePt t="34625" x="10382250" y="2711450"/>
          <p14:tracePt t="34632" x="10374313" y="2711450"/>
          <p14:tracePt t="34640" x="10364788" y="2711450"/>
          <p14:tracePt t="34648" x="10356850" y="2711450"/>
          <p14:tracePt t="34655" x="10348913" y="2711450"/>
          <p14:tracePt t="34672" x="10323513" y="2719388"/>
          <p14:tracePt t="34680" x="10313988" y="2719388"/>
          <p14:tracePt t="34687" x="10306050" y="2719388"/>
          <p14:tracePt t="34711" x="10298113" y="2719388"/>
          <p14:tracePt t="34727" x="10288588" y="2719388"/>
          <p14:tracePt t="34737" x="10280650" y="2719388"/>
          <p14:tracePt t="34744" x="10255250" y="2719388"/>
          <p14:tracePt t="34760" x="10245725" y="2719388"/>
          <p14:tracePt t="34771" x="10237788" y="2719388"/>
          <p14:tracePt t="34935" x="10220325" y="2719388"/>
          <p14:tracePt t="34944" x="10212388" y="2719388"/>
          <p14:tracePt t="34951" x="10204450" y="2719388"/>
          <p14:tracePt t="34959" x="10179050" y="2719388"/>
          <p14:tracePt t="34987" x="10144125" y="2719388"/>
          <p14:tracePt t="34992" x="10118725" y="2719388"/>
          <p14:tracePt t="35004" x="10110788" y="2719388"/>
          <p14:tracePt t="35007" x="10101263" y="2719388"/>
          <p14:tracePt t="35018" x="10085388" y="2719388"/>
          <p14:tracePt t="35023" x="10075863" y="2727325"/>
          <p14:tracePt t="35032" x="10059988" y="2727325"/>
          <p14:tracePt t="35039" x="10050463" y="2727325"/>
          <p14:tracePt t="35047" x="10042525" y="2727325"/>
          <p14:tracePt t="35055" x="10034588" y="2727325"/>
          <p14:tracePt t="35071" x="10025063" y="2736850"/>
          <p14:tracePt t="35224" x="10034588" y="2736850"/>
          <p14:tracePt t="35256" x="10042525" y="2736850"/>
          <p14:tracePt t="35312" x="10050463" y="2736850"/>
          <p14:tracePt t="35338" x="10059988" y="2736850"/>
          <p14:tracePt t="35384" x="10067925" y="2736850"/>
          <p14:tracePt t="35391" x="10075863" y="2736850"/>
          <p14:tracePt t="35402" x="10085388" y="2727325"/>
          <p14:tracePt t="35409" x="10110788" y="2727325"/>
          <p14:tracePt t="35419" x="10118725" y="2727325"/>
          <p14:tracePt t="35424" x="10126663" y="2727325"/>
          <p14:tracePt t="35431" x="10144125" y="2727325"/>
          <p14:tracePt t="35440" x="10161588" y="2711450"/>
          <p14:tracePt t="35455" x="10179050" y="2701925"/>
          <p14:tracePt t="35473" x="10194925" y="2693988"/>
          <p14:tracePt t="35487" x="10220325" y="2686050"/>
          <p14:tracePt t="35496" x="10245725" y="2676525"/>
          <p14:tracePt t="35504" x="10280650" y="2668588"/>
          <p14:tracePt t="35512" x="10298113" y="2668588"/>
          <p14:tracePt t="35520" x="10348913" y="2643188"/>
          <p14:tracePt t="35528" x="10364788" y="2643188"/>
          <p14:tracePt t="35539" x="10399713" y="2625725"/>
          <p14:tracePt t="35544" x="10433050" y="2617788"/>
          <p14:tracePt t="35554" x="10458450" y="2617788"/>
          <p14:tracePt t="35559" x="10467975" y="2617788"/>
          <p14:tracePt t="35569" x="10483850" y="2608263"/>
          <p14:tracePt t="35576" x="10501313" y="2600325"/>
          <p14:tracePt t="35586" x="10526713" y="2600325"/>
          <p14:tracePt t="35593" x="10534650" y="2592388"/>
          <p14:tracePt t="35603" x="10560050" y="2582863"/>
          <p14:tracePt t="35607" x="10569575" y="2574925"/>
          <p14:tracePt t="35619" x="10577513" y="2574925"/>
          <p14:tracePt t="35623" x="10594975" y="2574925"/>
          <p14:tracePt t="35640" x="10594975" y="2566988"/>
          <p14:tracePt t="35734" x="10612438" y="2557463"/>
          <p14:tracePt t="35766" x="10620375" y="2549525"/>
          <p14:tracePt t="36279" x="10628313" y="2549525"/>
          <p14:tracePt t="36287" x="10620375" y="2549525"/>
          <p14:tracePt t="36296" x="10602913" y="2549525"/>
          <p14:tracePt t="36311" x="10594975" y="2549525"/>
          <p14:tracePt t="36327" x="10585450" y="2557463"/>
          <p14:tracePt t="36441" x="10577513" y="2574925"/>
          <p14:tracePt t="36447" x="10569575" y="2574925"/>
          <p14:tracePt t="36455" x="10560050" y="2582863"/>
          <p14:tracePt t="39688" x="10552113" y="2600325"/>
          <p14:tracePt t="39696" x="10552113" y="2617788"/>
          <p14:tracePt t="39704" x="10552113" y="2643188"/>
          <p14:tracePt t="39712" x="10552113" y="2660650"/>
          <p14:tracePt t="39729" x="10560050" y="2668588"/>
          <p14:tracePt t="39738" x="10569575" y="2676525"/>
          <p14:tracePt t="39745" x="10577513" y="2676525"/>
          <p14:tracePt t="39753" x="10577513" y="2686050"/>
          <p14:tracePt t="39760" x="10585450" y="2686050"/>
          <p14:tracePt t="39770" x="10594975" y="2686050"/>
          <p14:tracePt t="39792" x="10602913" y="2686050"/>
          <p14:tracePt t="39803" x="10612438" y="2686050"/>
          <p14:tracePt t="39809" x="10620375" y="2693988"/>
          <p14:tracePt t="39819" x="10628313" y="2701925"/>
          <p14:tracePt t="39825" x="10637838" y="2711450"/>
          <p14:tracePt t="39840" x="10645775" y="2736850"/>
          <p14:tracePt t="39849" x="10645775" y="2744788"/>
          <p14:tracePt t="39856" x="10645775" y="2762250"/>
          <p14:tracePt t="39865" x="10645775" y="2778125"/>
          <p14:tracePt t="39872" x="10645775" y="2787650"/>
          <p14:tracePt t="39888" x="10645775" y="2805113"/>
          <p14:tracePt t="39896" x="10645775" y="2813050"/>
          <p14:tracePt t="39937" x="10645775" y="2820988"/>
          <p14:tracePt t="39943" x="10628313" y="2830513"/>
          <p14:tracePt t="39961" x="10602913" y="2838450"/>
          <p14:tracePt t="39970" x="10569575" y="2846388"/>
          <p14:tracePt t="39977" x="10552113" y="2846388"/>
          <p14:tracePt t="39986" x="10526713" y="2846388"/>
          <p14:tracePt t="39993" x="10493375" y="2846388"/>
          <p14:tracePt t="40004" x="10467975" y="2855913"/>
          <p14:tracePt t="40021" x="10450513" y="2855913"/>
          <p14:tracePt t="40024" x="10442575" y="2855913"/>
          <p14:tracePt t="40035" x="10433050" y="2855913"/>
          <p14:tracePt t="40040" x="10425113" y="2855913"/>
          <p14:tracePt t="40051" x="10415588" y="2855913"/>
          <p14:tracePt t="40080" x="10407650" y="2855913"/>
          <p14:tracePt t="40089" x="10399713" y="2855913"/>
          <p14:tracePt t="40096" x="10399713" y="2863850"/>
          <p14:tracePt t="40113" x="10382250" y="2863850"/>
          <p14:tracePt t="40121" x="10364788" y="2863850"/>
          <p14:tracePt t="40129" x="10348913" y="2863850"/>
          <p14:tracePt t="40137" x="10323513" y="2871788"/>
          <p14:tracePt t="40145" x="10298113" y="2881313"/>
          <p14:tracePt t="40153" x="10271125" y="2881313"/>
          <p14:tracePt t="40160" x="10255250" y="2889250"/>
          <p14:tracePt t="40169" x="10220325" y="2889250"/>
          <p14:tracePt t="40177" x="10212388" y="2889250"/>
          <p14:tracePt t="40187" x="10194925" y="2889250"/>
          <p14:tracePt t="40192" x="10186988" y="2897188"/>
          <p14:tracePt t="40392" x="10194925" y="2897188"/>
          <p14:tracePt t="40401" x="10204450" y="2897188"/>
          <p14:tracePt t="40408" x="10212388" y="2897188"/>
          <p14:tracePt t="40420" x="10220325" y="2897188"/>
          <p14:tracePt t="40424" x="10229850" y="2889250"/>
          <p14:tracePt t="40436" x="10245725" y="2881313"/>
          <p14:tracePt t="40440" x="10263188" y="2881313"/>
          <p14:tracePt t="40448" x="10271125" y="2871788"/>
          <p14:tracePt t="40456" x="10288588" y="2871788"/>
          <p14:tracePt t="40464" x="10288588" y="2863850"/>
          <p14:tracePt t="40472" x="10298113" y="2863850"/>
          <p14:tracePt t="40480" x="10306050" y="2863850"/>
          <p14:tracePt t="40489" x="10313988" y="2855913"/>
          <p14:tracePt t="40512" x="10323513" y="2855913"/>
          <p14:tracePt t="40536" x="10331450" y="2846388"/>
          <p14:tracePt t="40552" x="10339388" y="2846388"/>
          <p14:tracePt t="40560" x="10356850" y="2846388"/>
          <p14:tracePt t="40576" x="10374313" y="2846388"/>
          <p14:tracePt t="40586" x="10382250" y="2846388"/>
          <p14:tracePt t="40592" x="10390188" y="2838450"/>
          <p14:tracePt t="40602" x="10415588" y="2838450"/>
          <p14:tracePt t="40608" x="10425113" y="2838450"/>
          <p14:tracePt t="40619" x="10442575" y="2838450"/>
          <p14:tracePt t="40624" x="10458450" y="2838450"/>
          <p14:tracePt t="40637" x="10475913" y="2830513"/>
          <p14:tracePt t="40640" x="10501313" y="2830513"/>
          <p14:tracePt t="40652" x="10518775" y="2830513"/>
          <p14:tracePt t="40656" x="10534650" y="2813050"/>
          <p14:tracePt t="40665" x="10544175" y="2813050"/>
          <p14:tracePt t="40672" x="10560050" y="2813050"/>
          <p14:tracePt t="40689" x="10577513" y="2813050"/>
          <p14:tracePt t="40697" x="10585450" y="2813050"/>
          <p14:tracePt t="40705" x="10594975" y="2805113"/>
          <p14:tracePt t="40720" x="10612438" y="2805113"/>
          <p14:tracePt t="40729" x="10628313" y="2795588"/>
          <p14:tracePt t="40745" x="10645775" y="2787650"/>
          <p14:tracePt t="40752" x="10671175" y="2778125"/>
          <p14:tracePt t="40760" x="10679113" y="2770188"/>
          <p14:tracePt t="40771" x="10688638" y="2770188"/>
          <p14:tracePt t="40777" x="10704513" y="2770188"/>
          <p14:tracePt t="40787" x="10721975" y="2762250"/>
          <p14:tracePt t="40803" x="10729913" y="2762250"/>
          <p14:tracePt t="40808" x="10739438" y="2762250"/>
          <p14:tracePt t="40819" x="10739438" y="2752725"/>
          <p14:tracePt t="40857" x="10747375" y="2752725"/>
          <p14:tracePt t="40945" x="10756900" y="2752725"/>
          <p14:tracePt t="40952" x="10764838" y="2762250"/>
          <p14:tracePt t="40960" x="10772775" y="2762250"/>
          <p14:tracePt t="40970" x="10782300" y="2770188"/>
          <p14:tracePt t="40976" x="10782300" y="2778125"/>
          <p14:tracePt t="40993" x="10790238" y="2778125"/>
          <p14:tracePt t="41003" x="10798175" y="2787650"/>
          <p14:tracePt t="41009" x="10807700" y="2805113"/>
          <p14:tracePt t="41035" x="10815638" y="2813050"/>
          <p14:tracePt t="41040" x="10823575" y="2820988"/>
          <p14:tracePt t="41072" x="10823575" y="2830513"/>
          <p14:tracePt t="41089" x="10833100" y="2838450"/>
          <p14:tracePt t="41096" x="10841038" y="2846388"/>
          <p14:tracePt t="41112" x="10848975" y="2846388"/>
          <p14:tracePt t="41136" x="10848975" y="2863850"/>
          <p14:tracePt t="41153" x="10848975" y="2871788"/>
          <p14:tracePt t="41192" x="10858500" y="2881313"/>
          <p14:tracePt t="41217" x="10858500" y="2889250"/>
          <p14:tracePt t="41225" x="10866438" y="2889250"/>
          <p14:tracePt t="41248" x="10866438" y="2906713"/>
          <p14:tracePt t="41256" x="10866438" y="2914650"/>
          <p14:tracePt t="41280" x="10866438" y="2932113"/>
          <p14:tracePt t="41296" x="10858500" y="2940050"/>
          <p14:tracePt t="41304" x="10848975" y="2940050"/>
          <p14:tracePt t="41321" x="10833100" y="2949575"/>
          <p14:tracePt t="41329" x="10823575" y="2949575"/>
          <p14:tracePt t="41344" x="10815638" y="2957513"/>
          <p14:tracePt t="41360" x="10807700" y="2957513"/>
          <p14:tracePt t="41385" x="10798175" y="2957513"/>
          <p14:tracePt t="41402" x="10790238" y="2965450"/>
          <p14:tracePt t="41584" x="10798175" y="2965450"/>
          <p14:tracePt t="41617" x="10807700" y="2965450"/>
          <p14:tracePt t="41635" x="10815638" y="2965450"/>
          <p14:tracePt t="41649" x="10823575" y="2965450"/>
          <p14:tracePt t="41776" x="10833100" y="2965450"/>
          <p14:tracePt t="41800" x="10833100" y="2974975"/>
          <p14:tracePt t="41818" x="10823575" y="2982913"/>
          <p14:tracePt t="41826" x="10823575" y="2990850"/>
          <p14:tracePt t="41840" x="10815638" y="2990850"/>
          <p14:tracePt t="41857" x="10807700" y="3000375"/>
          <p14:tracePt t="41864" x="10798175" y="3016250"/>
          <p14:tracePt t="41912" x="10790238" y="3025775"/>
          <p14:tracePt t="41921" x="10782300" y="3033713"/>
          <p14:tracePt t="41937" x="10782300" y="3041650"/>
          <p14:tracePt t="41945" x="10772775" y="3041650"/>
          <p14:tracePt t="41976" x="10756900" y="3041650"/>
          <p14:tracePt t="42001" x="10756900" y="3051175"/>
          <p14:tracePt t="42019" x="10747375" y="3059113"/>
          <p14:tracePt t="42033" x="10739438" y="3059113"/>
          <p14:tracePt t="42041" x="10714038" y="3067050"/>
          <p14:tracePt t="42056" x="10704513" y="3067050"/>
          <p14:tracePt t="42064" x="10696575" y="3076575"/>
          <p14:tracePt t="42081" x="10688638" y="3076575"/>
          <p14:tracePt t="42088" x="10679113" y="3076575"/>
          <p14:tracePt t="42097" x="10671175" y="3084513"/>
          <p14:tracePt t="42105" x="10663238" y="3084513"/>
          <p14:tracePt t="42122" x="10645775" y="3084513"/>
          <p14:tracePt t="42128" x="10645775" y="3094038"/>
          <p14:tracePt t="42145" x="10628313" y="3094038"/>
          <p14:tracePt t="42169" x="10620375" y="3094038"/>
          <p14:tracePt t="42177" x="10612438" y="3094038"/>
          <p14:tracePt t="42192" x="10602913" y="3094038"/>
          <p14:tracePt t="42208" x="10585450" y="3101975"/>
          <p14:tracePt t="42225" x="10577513" y="3101975"/>
          <p14:tracePt t="42236" x="10569575" y="3101975"/>
          <p14:tracePt t="42249" x="10552113" y="3101975"/>
          <p14:tracePt t="42257" x="10544175" y="3101975"/>
          <p14:tracePt t="42265" x="10534650" y="3101975"/>
          <p14:tracePt t="42272" x="10526713" y="3101975"/>
          <p14:tracePt t="42289" x="10518775" y="3101975"/>
          <p14:tracePt t="42313" x="10501313" y="3101975"/>
          <p14:tracePt t="42321" x="10493375" y="3101975"/>
          <p14:tracePt t="42336" x="10483850" y="3101975"/>
          <p14:tracePt t="42360" x="10475913" y="3101975"/>
          <p14:tracePt t="42409" x="10467975" y="3101975"/>
          <p14:tracePt t="42433" x="10458450" y="3101975"/>
          <p14:tracePt t="42441" x="10450513" y="3101975"/>
          <p14:tracePt t="43032" x="10442575" y="3119438"/>
          <p14:tracePt t="43041" x="10415588" y="3144838"/>
          <p14:tracePt t="43051" x="10399713" y="3160713"/>
          <p14:tracePt t="43057" x="10382250" y="3170238"/>
          <p14:tracePt t="43065" x="10374313" y="3186113"/>
          <p14:tracePt t="43072" x="10356850" y="3203575"/>
          <p14:tracePt t="43081" x="10339388" y="3211513"/>
          <p14:tracePt t="43090" x="10331450" y="3221038"/>
          <p14:tracePt t="43096" x="10323513" y="3246438"/>
          <p14:tracePt t="43107" x="10323513" y="3254375"/>
          <p14:tracePt t="43114" x="10313988" y="3263900"/>
          <p14:tracePt t="43122" x="10298113" y="3271838"/>
          <p14:tracePt t="43136" x="10298113" y="3289300"/>
          <p14:tracePt t="43145" x="10271125" y="3305175"/>
          <p14:tracePt t="43152" x="10263188" y="3314700"/>
          <p14:tracePt t="43162" x="10255250" y="3314700"/>
          <p14:tracePt t="43170" x="10255250" y="3322638"/>
          <p14:tracePt t="43177" x="10245725" y="3330575"/>
          <p14:tracePt t="43186" x="10229850" y="3340100"/>
          <p14:tracePt t="43203" x="10229850" y="3348038"/>
          <p14:tracePt t="43209" x="10212388" y="3365500"/>
          <p14:tracePt t="43221" x="10204450" y="3365500"/>
          <p14:tracePt t="43225" x="10194925" y="3365500"/>
          <p14:tracePt t="43237" x="10186988" y="3373438"/>
          <p14:tracePt t="43240" x="10169525" y="3382963"/>
          <p14:tracePt t="43259" x="10161588" y="3390900"/>
          <p14:tracePt t="43269" x="10110788" y="3398838"/>
          <p14:tracePt t="43274" x="10093325" y="3408363"/>
          <p14:tracePt t="43286" x="10085388" y="3408363"/>
          <p14:tracePt t="43290" x="10059988" y="3408363"/>
          <p14:tracePt t="43299" x="10025063" y="3424238"/>
          <p14:tracePt t="43337" x="10017125" y="3424238"/>
          <p14:tracePt t="43345" x="9915525" y="3449638"/>
          <p14:tracePt t="43361" x="9898063" y="3449638"/>
          <p14:tracePt t="43371" x="9890125" y="3449638"/>
          <p14:tracePt t="43377" x="9872663" y="3459163"/>
          <p14:tracePt t="43387" x="9855200" y="3459163"/>
          <p14:tracePt t="43392" x="9847263" y="3459163"/>
          <p14:tracePt t="43404" x="9812338" y="3467100"/>
          <p14:tracePt t="43408" x="9761538" y="3475038"/>
          <p14:tracePt t="43420" x="9728200" y="3492500"/>
          <p14:tracePt t="43424" x="9710738" y="3509963"/>
          <p14:tracePt t="43436" x="9685338" y="3517900"/>
          <p14:tracePt t="43441" x="9659938" y="3535363"/>
          <p14:tracePt t="43449" x="9642475" y="3543300"/>
          <p14:tracePt t="43459" x="9634538" y="3543300"/>
          <p14:tracePt t="43465" x="9617075" y="3552825"/>
          <p14:tracePt t="43545" x="9609138" y="3552825"/>
          <p14:tracePt t="43553" x="9609138" y="3560763"/>
          <p14:tracePt t="43560" x="9601200" y="3560763"/>
          <p14:tracePt t="43571" x="9591675" y="3568700"/>
          <p14:tracePt t="43577" x="9583738" y="3578225"/>
          <p14:tracePt t="43586" x="9575800" y="3586163"/>
          <p14:tracePt t="43593" x="9558338" y="3603625"/>
          <p14:tracePt t="43604" x="9550400" y="3603625"/>
          <p14:tracePt t="43608" x="9532938" y="3619500"/>
          <p14:tracePt t="43619" x="9523413" y="3629025"/>
          <p14:tracePt t="43624" x="9523413" y="3636963"/>
          <p14:tracePt t="43636" x="9507538" y="3636963"/>
          <p14:tracePt t="43872" x="9507538" y="3646488"/>
          <p14:tracePt t="43905" x="9523413" y="3646488"/>
          <p14:tracePt t="43913" x="9540875" y="3646488"/>
          <p14:tracePt t="43921" x="9558338" y="3646488"/>
          <p14:tracePt t="43929" x="9566275" y="3636963"/>
          <p14:tracePt t="43937" x="9591675" y="3636963"/>
          <p14:tracePt t="43945" x="9601200" y="3636963"/>
          <p14:tracePt t="43955" x="9626600" y="3619500"/>
          <p14:tracePt t="43960" x="9659938" y="3603625"/>
          <p14:tracePt t="43970" x="9710738" y="3586163"/>
          <p14:tracePt t="43989" x="9761538" y="3560763"/>
          <p14:tracePt t="43993" x="9829800" y="3535363"/>
          <p14:tracePt t="44004" x="9839325" y="3527425"/>
          <p14:tracePt t="44009" x="9864725" y="3517900"/>
          <p14:tracePt t="44020" x="9880600" y="3509963"/>
          <p14:tracePt t="44024" x="9906000" y="3502025"/>
          <p14:tracePt t="44035" x="9915525" y="3492500"/>
          <p14:tracePt t="44042" x="9923463" y="3475038"/>
          <p14:tracePt t="44058" x="9931400" y="3475038"/>
          <p14:tracePt t="44068" x="9940925" y="3467100"/>
          <p14:tracePt t="44089" x="9948863" y="3467100"/>
          <p14:tracePt t="44097" x="9956800" y="3467100"/>
          <p14:tracePt t="44105" x="9966325" y="3467100"/>
          <p14:tracePt t="44113" x="9974263" y="3459163"/>
          <p14:tracePt t="44121" x="9991725" y="3459163"/>
          <p14:tracePt t="44128" x="10017125" y="3459163"/>
          <p14:tracePt t="44138" x="10059988" y="3449638"/>
          <p14:tracePt t="44144" x="10075863" y="3449638"/>
          <p14:tracePt t="44152" x="10093325" y="3449638"/>
          <p14:tracePt t="44160" x="10110788" y="3449638"/>
          <p14:tracePt t="44170" x="10126663" y="3441700"/>
          <p14:tracePt t="44177" x="10144125" y="3441700"/>
          <p14:tracePt t="44187" x="10161588" y="3441700"/>
          <p14:tracePt t="44193" x="10186988" y="3441700"/>
          <p14:tracePt t="44203" x="10194925" y="3441700"/>
          <p14:tracePt t="44208" x="10204450" y="3441700"/>
          <p14:tracePt t="44220" x="10220325" y="3441700"/>
          <p14:tracePt t="44225" x="10237788" y="3441700"/>
          <p14:tracePt t="44236" x="10245725" y="3441700"/>
          <p14:tracePt t="44241" x="10255250" y="3441700"/>
          <p14:tracePt t="44254" x="10288588" y="3441700"/>
          <p14:tracePt t="44257" x="10298113" y="3441700"/>
          <p14:tracePt t="44265" x="10313988" y="3441700"/>
          <p14:tracePt t="44272" x="10331450" y="3441700"/>
          <p14:tracePt t="44280" x="10348913" y="3441700"/>
          <p14:tracePt t="44288" x="10382250" y="3441700"/>
          <p14:tracePt t="44298" x="10415588" y="3441700"/>
          <p14:tracePt t="44306" x="10458450" y="3433763"/>
          <p14:tracePt t="44322" x="10493375" y="3433763"/>
          <p14:tracePt t="44330" x="10577513" y="3408363"/>
          <p14:tracePt t="44338" x="10594975" y="3408363"/>
          <p14:tracePt t="44347" x="10612438" y="3408363"/>
          <p14:tracePt t="44610" x="10602913" y="3408363"/>
          <p14:tracePt t="44618" x="10560050" y="3424238"/>
          <p14:tracePt t="44626" x="10534650" y="3424238"/>
          <p14:tracePt t="44634" x="10509250" y="3433763"/>
          <p14:tracePt t="44642" x="10493375" y="3433763"/>
          <p14:tracePt t="44653" x="10475913" y="3433763"/>
          <p14:tracePt t="44659" x="10450513" y="3441700"/>
          <p14:tracePt t="44669" x="10433050" y="3441700"/>
          <p14:tracePt t="44674" x="10425113" y="3449638"/>
          <p14:tracePt t="44685" x="10407650" y="3449638"/>
          <p14:tracePt t="44690" x="10382250" y="3467100"/>
          <p14:tracePt t="44698" x="10364788" y="3467100"/>
          <p14:tracePt t="44706" x="10339388" y="3467100"/>
          <p14:tracePt t="44715" x="10306050" y="3467100"/>
          <p14:tracePt t="44723" x="10288588" y="3467100"/>
          <p14:tracePt t="44730" x="10263188" y="3467100"/>
          <p14:tracePt t="44738" x="10229850" y="3467100"/>
          <p14:tracePt t="44746" x="10186988" y="3467100"/>
          <p14:tracePt t="44754" x="10153650" y="3467100"/>
          <p14:tracePt t="44763" x="10126663" y="3467100"/>
          <p14:tracePt t="44771" x="10093325" y="3467100"/>
          <p14:tracePt t="44779" x="10042525" y="3467100"/>
          <p14:tracePt t="44787" x="10025063" y="3467100"/>
          <p14:tracePt t="44794" x="10009188" y="3467100"/>
          <p14:tracePt t="44802" x="9999663" y="3467100"/>
          <p14:tracePt t="44810" x="9991725" y="3467100"/>
          <p14:tracePt t="44820" x="9983788" y="3467100"/>
          <p14:tracePt t="44827" x="9974263" y="3467100"/>
          <p14:tracePt t="44838" x="9956800" y="3467100"/>
          <p14:tracePt t="44854" x="9931400" y="3467100"/>
          <p14:tracePt t="44858" x="9923463" y="3467100"/>
          <p14:tracePt t="44871" x="9906000" y="3467100"/>
          <p14:tracePt t="44874" x="9890125" y="3467100"/>
          <p14:tracePt t="44886" x="9872663" y="3475038"/>
          <p14:tracePt t="44891" x="9864725" y="3475038"/>
          <p14:tracePt t="44913" x="9847263" y="3475038"/>
          <p14:tracePt t="44922" x="9804400" y="3484563"/>
          <p14:tracePt t="44930" x="9796463" y="3484563"/>
          <p14:tracePt t="44952" x="9779000" y="3484563"/>
          <p14:tracePt t="44972" x="9761538" y="3492500"/>
          <p14:tracePt t="45002" x="9753600" y="3492500"/>
          <p14:tracePt t="45024" x="9745663" y="3492500"/>
          <p14:tracePt t="45040" x="9736138" y="3492500"/>
          <p14:tracePt t="45052" x="9728200" y="3492500"/>
          <p14:tracePt t="45058" x="9720263" y="3492500"/>
          <p14:tracePt t="45072" x="9702800" y="3492500"/>
          <p14:tracePt t="45081" x="9694863" y="3492500"/>
          <p14:tracePt t="45088" x="9694863" y="3502025"/>
          <p14:tracePt t="45097" x="9685338" y="3502025"/>
          <p14:tracePt t="45257" x="9702800" y="3502025"/>
          <p14:tracePt t="45265" x="9728200" y="3492500"/>
          <p14:tracePt t="45272" x="9753600" y="3467100"/>
          <p14:tracePt t="45282" x="9779000" y="3449638"/>
          <p14:tracePt t="45291" x="9804400" y="3424238"/>
          <p14:tracePt t="45298" x="9839325" y="3398838"/>
          <p14:tracePt t="45306" x="9864725" y="3373438"/>
          <p14:tracePt t="45313" x="9880600" y="3355975"/>
          <p14:tracePt t="45322" x="9898063" y="3322638"/>
          <p14:tracePt t="45328" x="9898063" y="3297238"/>
          <p14:tracePt t="45337" x="9923463" y="3279775"/>
          <p14:tracePt t="45345" x="9940925" y="3238500"/>
          <p14:tracePt t="45353" x="9948863" y="3211513"/>
          <p14:tracePt t="45362" x="9983788" y="3170238"/>
          <p14:tracePt t="45371" x="9991725" y="3144838"/>
          <p14:tracePt t="45376" x="9999663" y="3144838"/>
          <p14:tracePt t="45386" x="10009188" y="3127375"/>
          <p14:tracePt t="45393" x="10009188" y="3119438"/>
          <p14:tracePt t="45403" x="10017125" y="3119438"/>
          <p14:tracePt t="45409" x="10017125" y="3109913"/>
          <p14:tracePt t="45425" x="10025063" y="3094038"/>
          <p14:tracePt t="45441" x="10034588" y="3094038"/>
          <p14:tracePt t="45452" x="10042525" y="3084513"/>
          <p14:tracePt t="45568" x="10050463" y="3067050"/>
          <p14:tracePt t="45576" x="10059988" y="3067050"/>
          <p14:tracePt t="45585" x="10075863" y="3067050"/>
          <p14:tracePt t="45594" x="10085388" y="3067050"/>
          <p14:tracePt t="45603" x="10101263" y="3059113"/>
          <p14:tracePt t="45620" x="10136188" y="3051175"/>
          <p14:tracePt t="45624" x="10161588" y="3051175"/>
          <p14:tracePt t="45636" x="10220325" y="3041650"/>
          <p14:tracePt t="45640" x="10280650" y="3041650"/>
          <p14:tracePt t="45653" x="10339388" y="3033713"/>
          <p14:tracePt t="45657" x="10425113" y="3033713"/>
          <p14:tracePt t="45668" x="10475913" y="3033713"/>
          <p14:tracePt t="45673" x="10552113" y="3025775"/>
          <p14:tracePt t="45681" x="10620375" y="3025775"/>
          <p14:tracePt t="45689" x="10671175" y="3008313"/>
          <p14:tracePt t="45696" x="10704513" y="3008313"/>
          <p14:tracePt t="45721" x="10714038" y="3000375"/>
          <p14:tracePt t="45928" x="10696575" y="3000375"/>
          <p14:tracePt t="45936" x="10688638" y="3008313"/>
          <p14:tracePt t="45944" x="10679113" y="3025775"/>
          <p14:tracePt t="45955" x="10671175" y="3025775"/>
          <p14:tracePt t="45970" x="10653713" y="3033713"/>
          <p14:tracePt t="46002" x="10637838" y="3051175"/>
          <p14:tracePt t="46019" x="10628313" y="3051175"/>
          <p14:tracePt t="46025" x="10628313" y="3059113"/>
          <p14:tracePt t="46036" x="10620375" y="3059113"/>
          <p14:tracePt t="46042" x="10612438" y="3059113"/>
          <p14:tracePt t="46065" x="10602913" y="3067050"/>
          <p14:tracePt t="46080" x="10594975" y="3067050"/>
          <p14:tracePt t="46929" x="10585450" y="3084513"/>
          <p14:tracePt t="46937" x="10577513" y="3101975"/>
          <p14:tracePt t="46945" x="10569575" y="3127375"/>
          <p14:tracePt t="46955" x="10569575" y="3152775"/>
          <p14:tracePt t="46972" x="10569575" y="3178175"/>
          <p14:tracePt t="46978" x="10560050" y="3203575"/>
          <p14:tracePt t="46992" x="10552113" y="3221038"/>
          <p14:tracePt t="47003" x="10544175" y="3246438"/>
          <p14:tracePt t="47009" x="10544175" y="3254375"/>
          <p14:tracePt t="47020" x="10544175" y="3297238"/>
          <p14:tracePt t="47025" x="10526713" y="3322638"/>
          <p14:tracePt t="47036" x="10518775" y="3355975"/>
          <p14:tracePt t="47041" x="10518775" y="3365500"/>
          <p14:tracePt t="47049" x="10501313" y="3390900"/>
          <p14:tracePt t="47057" x="10493375" y="3433763"/>
          <p14:tracePt t="47068" x="10458450" y="3475038"/>
          <p14:tracePt t="47073" x="10450513" y="3492500"/>
          <p14:tracePt t="47082" x="10442575" y="3509963"/>
          <p14:tracePt t="47091" x="10415588" y="3535363"/>
          <p14:tracePt t="47097" x="10390188" y="3560763"/>
          <p14:tracePt t="47107" x="10374313" y="3594100"/>
          <p14:tracePt t="47113" x="10339388" y="3629025"/>
          <p14:tracePt t="47122" x="10313988" y="3646488"/>
          <p14:tracePt t="47130" x="10263188" y="3679825"/>
          <p14:tracePt t="47138" x="10212388" y="3705225"/>
          <p14:tracePt t="47145" x="10161588" y="3748088"/>
          <p14:tracePt t="47154" x="10126663" y="3773488"/>
          <p14:tracePt t="47161" x="10075863" y="3806825"/>
          <p14:tracePt t="47170" x="10042525" y="3832225"/>
          <p14:tracePt t="47177" x="9999663" y="3875088"/>
          <p14:tracePt t="47187" x="9948863" y="3925888"/>
          <p14:tracePt t="47193" x="9915525" y="3951288"/>
          <p14:tracePt t="47203" x="9864725" y="4002088"/>
          <p14:tracePt t="47209" x="9804400" y="4052888"/>
          <p14:tracePt t="47219" x="9779000" y="4095750"/>
          <p14:tracePt t="47224" x="9761538" y="4121150"/>
          <p14:tracePt t="47236" x="9736138" y="4156075"/>
          <p14:tracePt t="47242" x="9702800" y="4189413"/>
          <p14:tracePt t="47253" x="9677400" y="4240213"/>
          <p14:tracePt t="47257" x="9667875" y="4257675"/>
          <p14:tracePt t="47269" x="9652000" y="4265613"/>
          <p14:tracePt t="47276" x="9642475" y="4283075"/>
          <p14:tracePt t="47282" x="9634538" y="4300538"/>
          <p14:tracePt t="47288" x="9626600" y="4325938"/>
          <p14:tracePt t="47308" x="9609138" y="4359275"/>
          <p14:tracePt t="47313" x="9601200" y="4384675"/>
          <p14:tracePt t="47323" x="9591675" y="4427538"/>
          <p14:tracePt t="47329" x="9583738" y="4445000"/>
          <p14:tracePt t="47338" x="9583738" y="4478338"/>
          <p14:tracePt t="47346" x="9575800" y="4521200"/>
          <p14:tracePt t="47353" x="9575800" y="4554538"/>
          <p14:tracePt t="47360" x="9575800" y="4589463"/>
          <p14:tracePt t="47370" x="9558338" y="4605338"/>
          <p14:tracePt t="47377" x="9558338" y="4630738"/>
          <p14:tracePt t="47387" x="9558338" y="4657725"/>
          <p14:tracePt t="47393" x="9558338" y="4673600"/>
          <p14:tracePt t="47417" x="9558338" y="4683125"/>
          <p14:tracePt t="47425" x="9558338" y="4691063"/>
          <p14:tracePt t="47457" x="9550400" y="4691063"/>
          <p14:tracePt t="47585" x="9550400" y="4699000"/>
          <p14:tracePt t="47593" x="9550400" y="4708525"/>
          <p14:tracePt t="47601" x="9558338" y="4716463"/>
          <p14:tracePt t="47624" x="9566275" y="4716463"/>
          <p14:tracePt t="47635" x="9575800" y="4716463"/>
          <p14:tracePt t="47641" x="9583738" y="4716463"/>
          <p14:tracePt t="47654" x="9591675" y="4716463"/>
          <p14:tracePt t="47657" x="9617075" y="4716463"/>
          <p14:tracePt t="47668" x="9642475" y="4716463"/>
          <p14:tracePt t="47674" x="9659938" y="4716463"/>
          <p14:tracePt t="47680" x="9677400" y="4716463"/>
          <p14:tracePt t="47689" x="9710738" y="4716463"/>
          <p14:tracePt t="47697" x="9728200" y="4716463"/>
          <p14:tracePt t="47705" x="9761538" y="4716463"/>
          <p14:tracePt t="47714" x="9821863" y="4716463"/>
          <p14:tracePt t="47721" x="9839325" y="4716463"/>
          <p14:tracePt t="47730" x="9898063" y="4716463"/>
          <p14:tracePt t="47738" x="9915525" y="4716463"/>
          <p14:tracePt t="47745" x="9940925" y="4716463"/>
          <p14:tracePt t="47754" x="9974263" y="4716463"/>
          <p14:tracePt t="47761" x="9991725" y="4708525"/>
          <p14:tracePt t="47769" x="10017125" y="4708525"/>
          <p14:tracePt t="47777" x="10042525" y="4708525"/>
          <p14:tracePt t="47787" x="10085388" y="4699000"/>
          <p14:tracePt t="47794" x="10144125" y="4683125"/>
          <p14:tracePt t="47804" x="10220325" y="4665663"/>
          <p14:tracePt t="47808" x="10298113" y="4630738"/>
          <p14:tracePt t="47819" x="10425113" y="4597400"/>
          <p14:tracePt t="47825" x="10509250" y="4572000"/>
          <p14:tracePt t="47836" x="10560050" y="4564063"/>
          <p14:tracePt t="47842" x="10602913" y="4554538"/>
          <p14:tracePt t="47853" x="10628313" y="4554538"/>
          <p14:tracePt t="47857" x="10637838" y="4546600"/>
          <p14:tracePt t="47961" x="10645775" y="4546600"/>
          <p14:tracePt t="47971" x="10653713" y="4546600"/>
          <p14:tracePt t="47978" x="10671175" y="4546600"/>
          <p14:tracePt t="47987" x="10688638" y="4546600"/>
          <p14:tracePt t="47994" x="10714038" y="4546600"/>
          <p14:tracePt t="48004" x="10721975" y="4546600"/>
          <p14:tracePt t="48020" x="10729913" y="4546600"/>
          <p14:tracePt t="48025" x="10739438" y="4546600"/>
          <p14:tracePt t="48041" x="10747375" y="4546600"/>
          <p14:tracePt t="48053" x="10764838" y="4546600"/>
          <p14:tracePt t="48057" x="10790238" y="4564063"/>
          <p14:tracePt t="48069" x="10823575" y="4579938"/>
          <p14:tracePt t="48072" x="10848975" y="4589463"/>
          <p14:tracePt t="48082" x="10883900" y="4597400"/>
          <p14:tracePt t="48091" x="10909300" y="4605338"/>
          <p14:tracePt t="48097" x="10917238" y="4614863"/>
          <p14:tracePt t="48107" x="10926763" y="4614863"/>
          <p14:tracePt t="48114" x="10934700" y="4614863"/>
          <p14:tracePt t="48154" x="10952163" y="4614863"/>
          <p14:tracePt t="48162" x="10960100" y="4614863"/>
          <p14:tracePt t="48168" x="10968038" y="4614863"/>
          <p14:tracePt t="48177" x="10985500" y="4614863"/>
          <p14:tracePt t="48194" x="11010900" y="4614863"/>
          <p14:tracePt t="48203" x="11018838" y="4614863"/>
          <p14:tracePt t="48209" x="11044238" y="4614863"/>
          <p14:tracePt t="48220" x="11053763" y="4614863"/>
          <p14:tracePt t="48225" x="11061700" y="4614863"/>
          <p14:tracePt t="48236" x="11079163" y="4614863"/>
          <p14:tracePt t="48241" x="11087100" y="4614863"/>
          <p14:tracePt t="48253" x="11104563" y="4614863"/>
          <p14:tracePt t="48257" x="11112500" y="4614863"/>
          <p14:tracePt t="48268" x="11122025" y="4614863"/>
          <p14:tracePt t="48273" x="11129963" y="4614863"/>
          <p14:tracePt t="48298" x="11137900" y="4614863"/>
          <p14:tracePt t="48394" x="11147425" y="4614863"/>
          <p14:tracePt t="48873" x="11147425" y="4622800"/>
          <p14:tracePt t="48881" x="11122025" y="4657725"/>
          <p14:tracePt t="48889" x="11112500" y="4673600"/>
          <p14:tracePt t="48897" x="11096625" y="4699000"/>
          <p14:tracePt t="48905" x="11079163" y="4733925"/>
          <p14:tracePt t="48913" x="11053763" y="4784725"/>
          <p14:tracePt t="48922" x="11044238" y="4792663"/>
          <p14:tracePt t="48929" x="11018838" y="4827588"/>
          <p14:tracePt t="48939" x="11010900" y="4843463"/>
          <p14:tracePt t="48945" x="11002963" y="4860925"/>
          <p14:tracePt t="48955" x="10993438" y="4868863"/>
          <p14:tracePt t="48988" x="10993438" y="4878388"/>
          <p14:tracePt t="48994" x="10985500" y="4894263"/>
          <p14:tracePt t="49004" x="10977563" y="4911725"/>
          <p14:tracePt t="49010" x="10977563" y="4919663"/>
          <p14:tracePt t="49020" x="10977563" y="4946650"/>
          <p14:tracePt t="49039" x="10968038" y="4979988"/>
          <p14:tracePt t="49048" x="10968038" y="5038725"/>
          <p14:tracePt t="49069" x="10968038" y="5048250"/>
          <p14:tracePt t="49101" x="10968038" y="5056188"/>
          <p14:tracePt t="49107" x="10968038" y="5073650"/>
          <p14:tracePt t="49118" x="10968038" y="5081588"/>
          <p14:tracePt t="49123" x="10960100" y="5116513"/>
          <p14:tracePt t="49132" x="10960100" y="5132388"/>
          <p14:tracePt t="49140" x="10952163" y="5157788"/>
          <p14:tracePt t="49147" x="10952163" y="5175250"/>
          <p14:tracePt t="49155" x="10952163" y="5183188"/>
          <p14:tracePt t="49171" x="10942638" y="5192713"/>
          <p14:tracePt t="49180" x="10942638" y="5208588"/>
          <p14:tracePt t="49188" x="10934700" y="5208588"/>
          <p14:tracePt t="49205" x="10917238" y="5235575"/>
          <p14:tracePt t="49211" x="10917238" y="5243513"/>
          <p14:tracePt t="49259" x="10901363" y="5243513"/>
          <p14:tracePt t="49276" x="10891838" y="5243513"/>
          <p14:tracePt t="49299" x="10883900" y="5243513"/>
          <p14:tracePt t="49324" x="10874375" y="5243513"/>
          <p14:tracePt t="49412" x="10866438" y="5243513"/>
          <p14:tracePt t="49419" x="10858500" y="5243513"/>
          <p14:tracePt t="49427" x="10841038" y="5243513"/>
          <p14:tracePt t="49444" x="10815638" y="5243513"/>
          <p14:tracePt t="49460" x="10798175" y="5243513"/>
          <p14:tracePt t="49475" x="10772775" y="5243513"/>
          <p14:tracePt t="49501" x="10764838" y="5243513"/>
          <p14:tracePt t="49509" x="10729913" y="5243513"/>
          <p14:tracePt t="49519" x="10714038" y="5243513"/>
          <p14:tracePt t="49523" x="10688638" y="5243513"/>
          <p14:tracePt t="49532" x="10679113" y="5243513"/>
          <p14:tracePt t="49539" x="10663238" y="5243513"/>
          <p14:tracePt t="49547" x="10637838" y="5243513"/>
          <p14:tracePt t="49555" x="10612438" y="5243513"/>
          <p14:tracePt t="49564" x="10602913" y="5243513"/>
          <p14:tracePt t="49573" x="10594975" y="5243513"/>
          <p14:tracePt t="49580" x="10569575" y="5243513"/>
          <p14:tracePt t="49595" x="10552113" y="5243513"/>
          <p14:tracePt t="49604" x="10544175" y="5243513"/>
          <p14:tracePt t="49611" x="10526713" y="5243513"/>
          <p14:tracePt t="49621" x="10509250" y="5243513"/>
          <p14:tracePt t="49627" x="10493375" y="5243513"/>
          <p14:tracePt t="49638" x="10475913" y="5243513"/>
          <p14:tracePt t="49644" x="10458450" y="5243513"/>
          <p14:tracePt t="49654" x="10442575" y="5243513"/>
          <p14:tracePt t="49659" x="10425113" y="5243513"/>
          <p14:tracePt t="49675" x="10407650" y="5243513"/>
          <p14:tracePt t="49686" x="10399713" y="5243513"/>
          <p14:tracePt t="49703" x="10390188" y="5243513"/>
          <p14:tracePt t="49707" x="10382250" y="5243513"/>
          <p14:tracePt t="49718" x="10374313" y="5243513"/>
          <p14:tracePt t="49724" x="10364788" y="5243513"/>
          <p14:tracePt t="49739" x="10348913" y="5243513"/>
          <p14:tracePt t="49756" x="10323513" y="5243513"/>
          <p14:tracePt t="49772" x="10313988" y="5243513"/>
          <p14:tracePt t="49780" x="10306050" y="5243513"/>
          <p14:tracePt t="49795" x="10298113" y="5243513"/>
          <p14:tracePt t="49811" x="10288588" y="5243513"/>
          <p14:tracePt t="49820" x="10280650" y="5243513"/>
          <p14:tracePt t="49827" x="10271125" y="5251450"/>
          <p14:tracePt t="49837" x="10263188" y="5251450"/>
          <p14:tracePt t="49844" x="10237788" y="5260975"/>
          <p14:tracePt t="49854" x="10229850" y="5260975"/>
          <p14:tracePt t="49859" x="10212388" y="5268913"/>
          <p14:tracePt t="49870" x="10204450" y="5268913"/>
          <p14:tracePt t="49875" x="10194925" y="5268913"/>
          <p14:tracePt t="49886" x="10186988" y="5276850"/>
          <p14:tracePt t="49891" x="10179050" y="5276850"/>
          <p14:tracePt t="50019" x="10169525" y="5286375"/>
          <p14:tracePt t="50187" x="10161588" y="5286375"/>
          <p14:tracePt t="50195" x="10161588" y="5294313"/>
          <p14:tracePt t="50228" x="10153650" y="5294313"/>
          <p14:tracePt t="50235" x="10144125" y="5294313"/>
          <p14:tracePt t="50580" x="10161588" y="5294313"/>
          <p14:tracePt t="50596" x="10179050" y="5286375"/>
          <p14:tracePt t="50614" x="10245725" y="5251450"/>
          <p14:tracePt t="50622" x="10280650" y="5243513"/>
          <p14:tracePt t="50629" x="10288588" y="5243513"/>
          <p14:tracePt t="50638" x="10298113" y="5243513"/>
          <p14:tracePt t="50645" x="10306050" y="5243513"/>
          <p14:tracePt t="50677" x="10313988" y="5243513"/>
          <p14:tracePt t="50685" x="10323513" y="5226050"/>
          <p14:tracePt t="56254" x="10313988" y="5226050"/>
          <p14:tracePt t="56311" x="10306050" y="5226050"/>
          <p14:tracePt t="56375" x="10280650" y="5226050"/>
          <p14:tracePt t="56431" x="10271125" y="5226050"/>
          <p14:tracePt t="56478" x="10263188" y="5226050"/>
          <p14:tracePt t="56495" x="10255250" y="5226050"/>
          <p14:tracePt t="56574" x="10255250" y="5208588"/>
          <p14:tracePt t="56656" x="10255250" y="5200650"/>
          <p14:tracePt t="56664" x="10255250" y="5192713"/>
          <p14:tracePt t="56671" x="10280650" y="5183188"/>
          <p14:tracePt t="56687" x="10288588" y="5175250"/>
          <p14:tracePt t="56695" x="10298113" y="5175250"/>
          <p14:tracePt t="56704" x="10306050" y="5175250"/>
          <p14:tracePt t="56711" x="10331450" y="5175250"/>
          <p14:tracePt t="56727" x="10348913" y="5167313"/>
          <p14:tracePt t="56736" x="10356850" y="5167313"/>
          <p14:tracePt t="56741" x="10364788" y="5157788"/>
          <p14:tracePt t="56754" x="10382250" y="5157788"/>
          <p14:tracePt t="56758" x="10399713" y="5141913"/>
          <p14:tracePt t="56770" x="10425113" y="5132388"/>
          <p14:tracePt t="56774" x="10442575" y="5124450"/>
          <p14:tracePt t="56786" x="10450513" y="5124450"/>
          <p14:tracePt t="56791" x="10467975" y="5106988"/>
          <p14:tracePt t="56807" x="10483850" y="5106988"/>
          <p14:tracePt t="56822" x="10518775" y="5106988"/>
          <p14:tracePt t="56830" x="10534650" y="5106988"/>
          <p14:tracePt t="56839" x="10560050" y="5106988"/>
          <p14:tracePt t="56846" x="10585450" y="5106988"/>
          <p14:tracePt t="56856" x="10602913" y="5106988"/>
          <p14:tracePt t="56863" x="10628313" y="5106988"/>
          <p14:tracePt t="56871" x="10663238" y="5106988"/>
          <p14:tracePt t="56879" x="10696575" y="5106988"/>
          <p14:tracePt t="56886" x="10704513" y="5106988"/>
          <p14:tracePt t="56895" x="10729913" y="5106988"/>
          <p14:tracePt t="56904" x="10739438" y="5106988"/>
          <p14:tracePt t="56910" x="10772775" y="5106988"/>
          <p14:tracePt t="56941" x="10782300" y="5106988"/>
          <p14:tracePt t="56949" x="10798175" y="5116513"/>
          <p14:tracePt t="56957" x="10807700" y="5116513"/>
          <p14:tracePt t="56989" x="10823575" y="5141913"/>
          <p14:tracePt t="57003" x="10833100" y="5141913"/>
          <p14:tracePt t="57011" x="10866438" y="5167313"/>
          <p14:tracePt t="57027" x="10866438" y="5175250"/>
          <p14:tracePt t="57036" x="10874375" y="5183188"/>
          <p14:tracePt t="57058" x="10874375" y="5192713"/>
          <p14:tracePt t="57069" x="10874375" y="5200650"/>
          <p14:tracePt t="57074" x="10874375" y="5208588"/>
          <p14:tracePt t="57086" x="10874375" y="5218113"/>
          <p14:tracePt t="57091" x="10866438" y="5226050"/>
          <p14:tracePt t="57099" x="10848975" y="5235575"/>
          <p14:tracePt t="57108" x="10823575" y="5235575"/>
          <p14:tracePt t="57115" x="10823575" y="5243513"/>
          <p14:tracePt t="57124" x="10798175" y="5251450"/>
          <p14:tracePt t="57130" x="10790238" y="5260975"/>
          <p14:tracePt t="57139" x="10782300" y="5268913"/>
          <p14:tracePt t="57146" x="10756900" y="5268913"/>
          <p14:tracePt t="57155" x="10747375" y="5276850"/>
          <p14:tracePt t="57171" x="10729913" y="5286375"/>
          <p14:tracePt t="57188" x="10721975" y="5286375"/>
          <p14:tracePt t="57194" x="10714038" y="5286375"/>
          <p14:tracePt t="57203" x="10704513" y="5286375"/>
          <p14:tracePt t="57210" x="10688638" y="5294313"/>
          <p14:tracePt t="57226" x="10663238" y="5302250"/>
          <p14:tracePt t="57235" x="10653713" y="5302250"/>
          <p14:tracePt t="57242" x="10645775" y="5311775"/>
          <p14:tracePt t="57257" x="10637838" y="5311775"/>
          <p14:tracePt t="57267" x="10628313" y="5311775"/>
          <p14:tracePt t="57273" x="10620375" y="5311775"/>
          <p14:tracePt t="57289" x="10602913" y="5327650"/>
          <p14:tracePt t="57313" x="10585450" y="5337175"/>
          <p14:tracePt t="57434" x="10594975" y="5337175"/>
          <p14:tracePt t="57458" x="10602913" y="5337175"/>
          <p14:tracePt t="57475" x="10612438" y="5337175"/>
          <p14:tracePt t="57490" x="10620375" y="5327650"/>
          <p14:tracePt t="57506" x="10628313" y="5327650"/>
          <p14:tracePt t="57514" x="10637838" y="5327650"/>
          <p14:tracePt t="57522" x="10645775" y="5327650"/>
          <p14:tracePt t="57530" x="10653713" y="5327650"/>
          <p14:tracePt t="57539" x="10679113" y="5327650"/>
          <p14:tracePt t="57546" x="10696575" y="5327650"/>
          <p14:tracePt t="57555" x="10721975" y="5327650"/>
          <p14:tracePt t="57562" x="10764838" y="5327650"/>
          <p14:tracePt t="57571" x="10798175" y="5327650"/>
          <p14:tracePt t="57579" x="10807700" y="5327650"/>
          <p14:tracePt t="57587" x="10823575" y="5327650"/>
          <p14:tracePt t="57595" x="10841038" y="5327650"/>
          <p14:tracePt t="57691" x="10848975" y="5327650"/>
          <p14:tracePt t="57706" x="10858500" y="5327650"/>
          <p14:tracePt t="57786" x="10866438" y="5337175"/>
          <p14:tracePt t="57827" x="10866438" y="5345113"/>
          <p14:tracePt t="57835" x="10866438" y="5353050"/>
          <p14:tracePt t="57852" x="10848975" y="5362575"/>
          <p14:tracePt t="57859" x="10833100" y="5380038"/>
          <p14:tracePt t="57874" x="10823575" y="5380038"/>
          <p14:tracePt t="57886" x="10815638" y="5387975"/>
          <p14:tracePt t="57890" x="10807700" y="5387975"/>
          <p14:tracePt t="57899" x="10798175" y="5395913"/>
          <p14:tracePt t="57907" x="10790238" y="5395913"/>
          <p14:tracePt t="57922" x="10764838" y="5405438"/>
          <p14:tracePt t="57931" x="10756900" y="5413375"/>
          <p14:tracePt t="57940" x="10747375" y="5413375"/>
          <p14:tracePt t="57947" x="10729913" y="5421313"/>
          <p14:tracePt t="57963" x="10721975" y="5421313"/>
          <p14:tracePt t="57971" x="10721975" y="5430838"/>
          <p14:tracePt t="58170" x="10714038" y="5446713"/>
          <p14:tracePt t="58355" x="10704513" y="5446713"/>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B3BEC-F1B6-4F31-9FEB-74C0851D9727}"/>
              </a:ext>
            </a:extLst>
          </p:cNvPr>
          <p:cNvSpPr>
            <a:spLocks noGrp="1"/>
          </p:cNvSpPr>
          <p:nvPr>
            <p:ph type="ctrTitle"/>
          </p:nvPr>
        </p:nvSpPr>
        <p:spPr>
          <a:xfrm>
            <a:off x="771525" y="465847"/>
            <a:ext cx="4601024" cy="770400"/>
          </a:xfrm>
        </p:spPr>
        <p:txBody>
          <a:bodyPr/>
          <a:lstStyle/>
          <a:p>
            <a:r>
              <a:rPr lang="en-US" dirty="0"/>
              <a:t>Administrative Tasks</a:t>
            </a:r>
          </a:p>
        </p:txBody>
      </p:sp>
      <p:graphicFrame>
        <p:nvGraphicFramePr>
          <p:cNvPr id="3" name="Table 2">
            <a:extLst>
              <a:ext uri="{FF2B5EF4-FFF2-40B4-BE49-F238E27FC236}">
                <a16:creationId xmlns:a16="http://schemas.microsoft.com/office/drawing/2014/main" id="{8AD9449F-41F1-4C55-9E18-1159A1E1DC12}"/>
              </a:ext>
            </a:extLst>
          </p:cNvPr>
          <p:cNvGraphicFramePr>
            <a:graphicFrameLocks noGrp="1"/>
          </p:cNvGraphicFramePr>
          <p:nvPr>
            <p:extLst>
              <p:ext uri="{D42A27DB-BD31-4B8C-83A1-F6EECF244321}">
                <p14:modId xmlns:p14="http://schemas.microsoft.com/office/powerpoint/2010/main" val="148220083"/>
              </p:ext>
            </p:extLst>
          </p:nvPr>
        </p:nvGraphicFramePr>
        <p:xfrm>
          <a:off x="771525" y="1428750"/>
          <a:ext cx="9935669" cy="4267648"/>
        </p:xfrm>
        <a:graphic>
          <a:graphicData uri="http://schemas.openxmlformats.org/drawingml/2006/table">
            <a:tbl>
              <a:tblPr firstRow="1" bandRow="1">
                <a:tableStyleId>{5C22544A-7EE6-4342-B048-85BDC9FD1C3A}</a:tableStyleId>
              </a:tblPr>
              <a:tblGrid>
                <a:gridCol w="2447536">
                  <a:extLst>
                    <a:ext uri="{9D8B030D-6E8A-4147-A177-3AD203B41FA5}">
                      <a16:colId xmlns:a16="http://schemas.microsoft.com/office/drawing/2014/main" val="2560138883"/>
                    </a:ext>
                  </a:extLst>
                </a:gridCol>
                <a:gridCol w="2425959">
                  <a:extLst>
                    <a:ext uri="{9D8B030D-6E8A-4147-A177-3AD203B41FA5}">
                      <a16:colId xmlns:a16="http://schemas.microsoft.com/office/drawing/2014/main" val="2905087287"/>
                    </a:ext>
                  </a:extLst>
                </a:gridCol>
                <a:gridCol w="2416629">
                  <a:extLst>
                    <a:ext uri="{9D8B030D-6E8A-4147-A177-3AD203B41FA5}">
                      <a16:colId xmlns:a16="http://schemas.microsoft.com/office/drawing/2014/main" val="3909009138"/>
                    </a:ext>
                  </a:extLst>
                </a:gridCol>
                <a:gridCol w="2645545">
                  <a:extLst>
                    <a:ext uri="{9D8B030D-6E8A-4147-A177-3AD203B41FA5}">
                      <a16:colId xmlns:a16="http://schemas.microsoft.com/office/drawing/2014/main" val="1522641821"/>
                    </a:ext>
                  </a:extLst>
                </a:gridCol>
              </a:tblGrid>
              <a:tr h="655840">
                <a:tc>
                  <a:txBody>
                    <a:bodyPr/>
                    <a:lstStyle/>
                    <a:p>
                      <a:r>
                        <a:rPr lang="en-US" dirty="0"/>
                        <a:t>Pedro</a:t>
                      </a:r>
                    </a:p>
                  </a:txBody>
                  <a:tcPr/>
                </a:tc>
                <a:tc>
                  <a:txBody>
                    <a:bodyPr/>
                    <a:lstStyle/>
                    <a:p>
                      <a:r>
                        <a:rPr lang="en-US" dirty="0"/>
                        <a:t>Edgar</a:t>
                      </a:r>
                    </a:p>
                  </a:txBody>
                  <a:tcPr/>
                </a:tc>
                <a:tc>
                  <a:txBody>
                    <a:bodyPr/>
                    <a:lstStyle/>
                    <a:p>
                      <a:r>
                        <a:rPr lang="en-US" dirty="0"/>
                        <a:t>Adam</a:t>
                      </a:r>
                    </a:p>
                  </a:txBody>
                  <a:tcPr/>
                </a:tc>
                <a:tc>
                  <a:txBody>
                    <a:bodyPr/>
                    <a:lstStyle/>
                    <a:p>
                      <a:r>
                        <a:rPr lang="en-US" dirty="0"/>
                        <a:t>Pascal</a:t>
                      </a:r>
                    </a:p>
                  </a:txBody>
                  <a:tcPr/>
                </a:tc>
                <a:extLst>
                  <a:ext uri="{0D108BD9-81ED-4DB2-BD59-A6C34878D82A}">
                    <a16:rowId xmlns:a16="http://schemas.microsoft.com/office/drawing/2014/main" val="416508760"/>
                  </a:ext>
                </a:extLst>
              </a:tr>
              <a:tr h="971615">
                <a:tc>
                  <a:txBody>
                    <a:bodyPr/>
                    <a:lstStyle/>
                    <a:p>
                      <a:r>
                        <a:rPr lang="en-US" dirty="0">
                          <a:solidFill>
                            <a:schemeClr val="bg1"/>
                          </a:solidFill>
                        </a:rPr>
                        <a:t>Test &amp; Code Hardware </a:t>
                      </a:r>
                    </a:p>
                    <a:p>
                      <a:r>
                        <a:rPr lang="en-US" dirty="0">
                          <a:solidFill>
                            <a:schemeClr val="bg1"/>
                          </a:solidFill>
                        </a:rPr>
                        <a:t>Sensors</a:t>
                      </a:r>
                    </a:p>
                  </a:txBody>
                  <a:tcPr/>
                </a:tc>
                <a:tc>
                  <a:txBody>
                    <a:bodyPr/>
                    <a:lstStyle/>
                    <a:p>
                      <a:r>
                        <a:rPr lang="en-US" dirty="0">
                          <a:solidFill>
                            <a:schemeClr val="bg1"/>
                          </a:solidFill>
                        </a:rPr>
                        <a:t>Test &amp; Code Hardware </a:t>
                      </a:r>
                    </a:p>
                    <a:p>
                      <a:r>
                        <a:rPr lang="en-US" dirty="0">
                          <a:solidFill>
                            <a:schemeClr val="bg1"/>
                          </a:solidFill>
                        </a:rPr>
                        <a:t>Sensors</a:t>
                      </a:r>
                    </a:p>
                  </a:txBody>
                  <a:tcPr/>
                </a:tc>
                <a:tc>
                  <a:txBody>
                    <a:bodyPr/>
                    <a:lstStyle/>
                    <a:p>
                      <a:r>
                        <a:rPr lang="en-US" dirty="0">
                          <a:solidFill>
                            <a:schemeClr val="bg1"/>
                          </a:solidFill>
                        </a:rPr>
                        <a:t>Wireless Communication</a:t>
                      </a:r>
                    </a:p>
                  </a:txBody>
                  <a:tcPr/>
                </a:tc>
                <a:tc>
                  <a:txBody>
                    <a:bodyPr/>
                    <a:lstStyle/>
                    <a:p>
                      <a:r>
                        <a:rPr lang="en-US" dirty="0">
                          <a:solidFill>
                            <a:schemeClr val="bg1"/>
                          </a:solidFill>
                        </a:rPr>
                        <a:t>Harness/Housing</a:t>
                      </a:r>
                    </a:p>
                  </a:txBody>
                  <a:tcPr/>
                </a:tc>
                <a:extLst>
                  <a:ext uri="{0D108BD9-81ED-4DB2-BD59-A6C34878D82A}">
                    <a16:rowId xmlns:a16="http://schemas.microsoft.com/office/drawing/2014/main" val="1985447511"/>
                  </a:ext>
                </a:extLst>
              </a:tr>
              <a:tr h="619404">
                <a:tc>
                  <a:txBody>
                    <a:bodyPr/>
                    <a:lstStyle/>
                    <a:p>
                      <a:r>
                        <a:rPr lang="en-US" dirty="0">
                          <a:solidFill>
                            <a:schemeClr val="bg1"/>
                          </a:solidFill>
                        </a:rPr>
                        <a:t>Equipment/</a:t>
                      </a:r>
                    </a:p>
                    <a:p>
                      <a:r>
                        <a:rPr lang="en-US" dirty="0">
                          <a:solidFill>
                            <a:schemeClr val="bg1"/>
                          </a:solidFill>
                        </a:rPr>
                        <a:t>Instrumentation</a:t>
                      </a:r>
                    </a:p>
                  </a:txBody>
                  <a:tcPr/>
                </a:tc>
                <a:tc>
                  <a:txBody>
                    <a:bodyPr/>
                    <a:lstStyle/>
                    <a:p>
                      <a:r>
                        <a:rPr lang="en-US" dirty="0">
                          <a:solidFill>
                            <a:schemeClr val="bg1"/>
                          </a:solidFill>
                        </a:rPr>
                        <a:t>Power Supply</a:t>
                      </a:r>
                    </a:p>
                  </a:txBody>
                  <a:tcPr/>
                </a:tc>
                <a:tc>
                  <a:txBody>
                    <a:bodyPr/>
                    <a:lstStyle/>
                    <a:p>
                      <a:r>
                        <a:rPr lang="en-US" dirty="0">
                          <a:solidFill>
                            <a:schemeClr val="bg1"/>
                          </a:solidFill>
                        </a:rPr>
                        <a:t>Requirements/</a:t>
                      </a:r>
                    </a:p>
                    <a:p>
                      <a:r>
                        <a:rPr lang="en-US" dirty="0">
                          <a:solidFill>
                            <a:schemeClr val="bg1"/>
                          </a:solidFill>
                        </a:rPr>
                        <a:t>Specifications</a:t>
                      </a:r>
                    </a:p>
                  </a:txBody>
                  <a:tcPr/>
                </a:tc>
                <a:tc>
                  <a:txBody>
                    <a:bodyPr/>
                    <a:lstStyle/>
                    <a:p>
                      <a:r>
                        <a:rPr lang="en-US" dirty="0">
                          <a:solidFill>
                            <a:schemeClr val="bg1"/>
                          </a:solidFill>
                        </a:rPr>
                        <a:t>Design Layout</a:t>
                      </a:r>
                    </a:p>
                  </a:txBody>
                  <a:tcPr/>
                </a:tc>
                <a:extLst>
                  <a:ext uri="{0D108BD9-81ED-4DB2-BD59-A6C34878D82A}">
                    <a16:rowId xmlns:a16="http://schemas.microsoft.com/office/drawing/2014/main" val="3702273004"/>
                  </a:ext>
                </a:extLst>
              </a:tr>
              <a:tr h="6801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PCB Schematic (Secondary)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PCB Schematic (Primary)</a:t>
                      </a:r>
                    </a:p>
                  </a:txBody>
                  <a:tcPr/>
                </a:tc>
                <a:tc>
                  <a:txBody>
                    <a:bodyPr/>
                    <a:lstStyle/>
                    <a:p>
                      <a:r>
                        <a:rPr lang="en-US" dirty="0">
                          <a:solidFill>
                            <a:schemeClr val="bg1"/>
                          </a:solidFill>
                        </a:rPr>
                        <a:t>IoT</a:t>
                      </a:r>
                    </a:p>
                  </a:txBody>
                  <a:tcPr/>
                </a:tc>
                <a:tc>
                  <a:txBody>
                    <a:bodyPr/>
                    <a:lstStyle/>
                    <a:p>
                      <a:r>
                        <a:rPr lang="en-US" dirty="0">
                          <a:solidFill>
                            <a:schemeClr val="bg1"/>
                          </a:solidFill>
                        </a:rPr>
                        <a:t>Standards</a:t>
                      </a:r>
                    </a:p>
                  </a:txBody>
                  <a:tcPr/>
                </a:tc>
                <a:extLst>
                  <a:ext uri="{0D108BD9-81ED-4DB2-BD59-A6C34878D82A}">
                    <a16:rowId xmlns:a16="http://schemas.microsoft.com/office/drawing/2014/main" val="3542575766"/>
                  </a:ext>
                </a:extLst>
              </a:tr>
              <a:tr h="6801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PCB Layout (Primary)</a:t>
                      </a:r>
                    </a:p>
                  </a:txBody>
                  <a:tcPr/>
                </a:tc>
                <a:tc>
                  <a:txBody>
                    <a:bodyPr/>
                    <a:lstStyle/>
                    <a:p>
                      <a:pPr marL="0" marR="0" lvl="0" indent="0" algn="l" rtl="0" eaLnBrk="1" fontAlgn="auto" latinLnBrk="0" hangingPunct="1">
                        <a:lnSpc>
                          <a:spcPct val="100000"/>
                        </a:lnSpc>
                        <a:spcBef>
                          <a:spcPts val="0"/>
                        </a:spcBef>
                        <a:spcAft>
                          <a:spcPts val="0"/>
                        </a:spcAft>
                        <a:buFontTx/>
                        <a:buNone/>
                      </a:pPr>
                      <a:r>
                        <a:rPr lang="en-US" dirty="0">
                          <a:solidFill>
                            <a:schemeClr val="bg1"/>
                          </a:solidFill>
                        </a:rPr>
                        <a:t>PCB Board (Secondary)</a:t>
                      </a:r>
                    </a:p>
                  </a:txBody>
                  <a:tcPr/>
                </a:tc>
                <a:tc>
                  <a:txBody>
                    <a:bodyPr/>
                    <a:lstStyle/>
                    <a:p>
                      <a:endParaRPr lang="en-US" dirty="0">
                        <a:solidFill>
                          <a:schemeClr val="bg1"/>
                        </a:solidFill>
                      </a:endParaRPr>
                    </a:p>
                  </a:txBody>
                  <a:tcPr/>
                </a:tc>
                <a:tc>
                  <a:txBody>
                    <a:bodyPr/>
                    <a:lstStyle/>
                    <a:p>
                      <a:endParaRPr lang="en-US" dirty="0">
                        <a:solidFill>
                          <a:schemeClr val="bg1"/>
                        </a:solidFill>
                      </a:endParaRPr>
                    </a:p>
                  </a:txBody>
                  <a:tcPr/>
                </a:tc>
                <a:extLst>
                  <a:ext uri="{0D108BD9-81ED-4DB2-BD59-A6C34878D82A}">
                    <a16:rowId xmlns:a16="http://schemas.microsoft.com/office/drawing/2014/main" val="1490227705"/>
                  </a:ext>
                </a:extLst>
              </a:tr>
              <a:tr h="619404">
                <a:tc>
                  <a:txBody>
                    <a:bodyPr/>
                    <a:lstStyle/>
                    <a:p>
                      <a:endParaRPr lang="en-US" dirty="0">
                        <a:solidFill>
                          <a:schemeClr val="bg1"/>
                        </a:solidFill>
                      </a:endParaRPr>
                    </a:p>
                  </a:txBody>
                  <a:tcPr/>
                </a:tc>
                <a:tc>
                  <a:txBody>
                    <a:bodyPr/>
                    <a:lstStyle/>
                    <a:p>
                      <a:endParaRPr lang="en-US" dirty="0">
                        <a:solidFill>
                          <a:schemeClr val="bg1"/>
                        </a:solidFill>
                      </a:endParaRPr>
                    </a:p>
                  </a:txBody>
                  <a:tcPr/>
                </a:tc>
                <a:tc>
                  <a:txBody>
                    <a:bodyPr/>
                    <a:lstStyle/>
                    <a:p>
                      <a:endParaRPr lang="en-US" dirty="0">
                        <a:solidFill>
                          <a:schemeClr val="bg1"/>
                        </a:solidFill>
                      </a:endParaRPr>
                    </a:p>
                  </a:txBody>
                  <a:tcPr/>
                </a:tc>
                <a:tc>
                  <a:txBody>
                    <a:bodyPr/>
                    <a:lstStyle/>
                    <a:p>
                      <a:endParaRPr lang="en-US" dirty="0">
                        <a:solidFill>
                          <a:schemeClr val="bg1"/>
                        </a:solidFill>
                      </a:endParaRPr>
                    </a:p>
                  </a:txBody>
                  <a:tcPr/>
                </a:tc>
                <a:extLst>
                  <a:ext uri="{0D108BD9-81ED-4DB2-BD59-A6C34878D82A}">
                    <a16:rowId xmlns:a16="http://schemas.microsoft.com/office/drawing/2014/main" val="1509059781"/>
                  </a:ext>
                </a:extLst>
              </a:tr>
            </a:tbl>
          </a:graphicData>
        </a:graphic>
      </p:graphicFrame>
      <p:pic>
        <p:nvPicPr>
          <p:cNvPr id="10" name="Audio 9">
            <a:hlinkClick r:id="" action="ppaction://media"/>
            <a:extLst>
              <a:ext uri="{FF2B5EF4-FFF2-40B4-BE49-F238E27FC236}">
                <a16:creationId xmlns:a16="http://schemas.microsoft.com/office/drawing/2014/main" id="{1CEDE544-9B11-4F26-A5E9-8EA7344C52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28276461"/>
      </p:ext>
    </p:extLst>
  </p:cSld>
  <p:clrMapOvr>
    <a:masterClrMapping/>
  </p:clrMapOvr>
  <mc:AlternateContent xmlns:mc="http://schemas.openxmlformats.org/markup-compatibility/2006" xmlns:p14="http://schemas.microsoft.com/office/powerpoint/2010/main">
    <mc:Choice Requires="p14">
      <p:transition spd="slow" p14:dur="2000" advTm="34762"/>
    </mc:Choice>
    <mc:Fallback xmlns="">
      <p:transition spd="slow" advTm="3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A8858-A794-43DB-A276-6C041422B25C}"/>
              </a:ext>
            </a:extLst>
          </p:cNvPr>
          <p:cNvSpPr>
            <a:spLocks noGrp="1"/>
          </p:cNvSpPr>
          <p:nvPr>
            <p:ph type="ctrTitle"/>
          </p:nvPr>
        </p:nvSpPr>
        <p:spPr>
          <a:xfrm flipH="1">
            <a:off x="989500" y="462825"/>
            <a:ext cx="10794000" cy="770400"/>
          </a:xfrm>
        </p:spPr>
        <p:txBody>
          <a:bodyPr/>
          <a:lstStyle/>
          <a:p>
            <a:r>
              <a:rPr lang="en-US" dirty="0"/>
              <a:t>Budget &amp; Finance Cost</a:t>
            </a:r>
          </a:p>
        </p:txBody>
      </p:sp>
      <p:graphicFrame>
        <p:nvGraphicFramePr>
          <p:cNvPr id="3" name="Table 2">
            <a:extLst>
              <a:ext uri="{FF2B5EF4-FFF2-40B4-BE49-F238E27FC236}">
                <a16:creationId xmlns:a16="http://schemas.microsoft.com/office/drawing/2014/main" id="{7B5A5949-77A6-474C-8E11-779D12ECD1F8}"/>
              </a:ext>
            </a:extLst>
          </p:cNvPr>
          <p:cNvGraphicFramePr>
            <a:graphicFrameLocks noGrp="1"/>
          </p:cNvGraphicFramePr>
          <p:nvPr>
            <p:extLst>
              <p:ext uri="{D42A27DB-BD31-4B8C-83A1-F6EECF244321}">
                <p14:modId xmlns:p14="http://schemas.microsoft.com/office/powerpoint/2010/main" val="942910518"/>
              </p:ext>
            </p:extLst>
          </p:nvPr>
        </p:nvGraphicFramePr>
        <p:xfrm>
          <a:off x="865675" y="1147500"/>
          <a:ext cx="10031808" cy="5548152"/>
        </p:xfrm>
        <a:graphic>
          <a:graphicData uri="http://schemas.openxmlformats.org/drawingml/2006/table">
            <a:tbl>
              <a:tblPr firstRow="1" bandRow="1">
                <a:tableStyleId>{5C22544A-7EE6-4342-B048-85BDC9FD1C3A}</a:tableStyleId>
              </a:tblPr>
              <a:tblGrid>
                <a:gridCol w="1715600">
                  <a:extLst>
                    <a:ext uri="{9D8B030D-6E8A-4147-A177-3AD203B41FA5}">
                      <a16:colId xmlns:a16="http://schemas.microsoft.com/office/drawing/2014/main" val="3925598393"/>
                    </a:ext>
                  </a:extLst>
                </a:gridCol>
                <a:gridCol w="3924300">
                  <a:extLst>
                    <a:ext uri="{9D8B030D-6E8A-4147-A177-3AD203B41FA5}">
                      <a16:colId xmlns:a16="http://schemas.microsoft.com/office/drawing/2014/main" val="3799867647"/>
                    </a:ext>
                  </a:extLst>
                </a:gridCol>
                <a:gridCol w="1476375">
                  <a:extLst>
                    <a:ext uri="{9D8B030D-6E8A-4147-A177-3AD203B41FA5}">
                      <a16:colId xmlns:a16="http://schemas.microsoft.com/office/drawing/2014/main" val="2560565591"/>
                    </a:ext>
                  </a:extLst>
                </a:gridCol>
                <a:gridCol w="1524000">
                  <a:extLst>
                    <a:ext uri="{9D8B030D-6E8A-4147-A177-3AD203B41FA5}">
                      <a16:colId xmlns:a16="http://schemas.microsoft.com/office/drawing/2014/main" val="3735534586"/>
                    </a:ext>
                  </a:extLst>
                </a:gridCol>
                <a:gridCol w="1391533">
                  <a:extLst>
                    <a:ext uri="{9D8B030D-6E8A-4147-A177-3AD203B41FA5}">
                      <a16:colId xmlns:a16="http://schemas.microsoft.com/office/drawing/2014/main" val="379977053"/>
                    </a:ext>
                  </a:extLst>
                </a:gridCol>
              </a:tblGrid>
              <a:tr h="295389">
                <a:tc>
                  <a:txBody>
                    <a:bodyPr/>
                    <a:lstStyle/>
                    <a:p>
                      <a:pPr algn="l" fontAlgn="b"/>
                      <a:r>
                        <a:rPr lang="en-US" sz="1400" u="none" strike="noStrike">
                          <a:solidFill>
                            <a:schemeClr val="bg1"/>
                          </a:solidFill>
                          <a:effectLst/>
                        </a:rPr>
                        <a:t>Components</a:t>
                      </a:r>
                      <a:endParaRPr lang="en-US" sz="1400" b="0" i="0" u="none" strike="noStrike">
                        <a:solidFill>
                          <a:schemeClr val="bg1"/>
                        </a:solidFill>
                        <a:effectLst/>
                        <a:latin typeface="Calibri" panose="020F0502020204030204" pitchFamily="34" charset="0"/>
                      </a:endParaRPr>
                    </a:p>
                  </a:txBody>
                  <a:tcPr marL="4221" marR="4221" marT="4221" marB="0" anchor="b"/>
                </a:tc>
                <a:tc>
                  <a:txBody>
                    <a:bodyPr/>
                    <a:lstStyle/>
                    <a:p>
                      <a:pPr algn="l" fontAlgn="b"/>
                      <a:r>
                        <a:rPr lang="en-US" sz="1400" u="none" strike="noStrike" dirty="0">
                          <a:solidFill>
                            <a:schemeClr val="bg1"/>
                          </a:solidFill>
                          <a:effectLst/>
                        </a:rPr>
                        <a:t>Website</a:t>
                      </a:r>
                      <a:endParaRPr lang="en-US" sz="14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1400" b="1" i="0" u="none" strike="noStrike" dirty="0">
                          <a:solidFill>
                            <a:schemeClr val="bg1"/>
                          </a:solidFill>
                          <a:effectLst/>
                          <a:latin typeface="Calibri" panose="020F0502020204030204" pitchFamily="34" charset="0"/>
                        </a:rPr>
                        <a:t>Quantity</a:t>
                      </a:r>
                    </a:p>
                  </a:txBody>
                  <a:tcPr marL="4221" marR="4221" marT="4221" marB="0" anchor="b"/>
                </a:tc>
                <a:tc>
                  <a:txBody>
                    <a:bodyPr/>
                    <a:lstStyle/>
                    <a:p>
                      <a:pPr algn="l" fontAlgn="b"/>
                      <a:r>
                        <a:rPr lang="en-US" sz="1400" u="none" strike="noStrike" dirty="0">
                          <a:solidFill>
                            <a:schemeClr val="bg1"/>
                          </a:solidFill>
                          <a:effectLst/>
                        </a:rPr>
                        <a:t>Price</a:t>
                      </a:r>
                      <a:endParaRPr lang="en-US" sz="14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1400" b="1" i="0" u="none" strike="noStrike" dirty="0">
                          <a:solidFill>
                            <a:schemeClr val="bg1"/>
                          </a:solidFill>
                          <a:effectLst/>
                          <a:latin typeface="Calibri" panose="020F0502020204030204" pitchFamily="34" charset="0"/>
                        </a:rPr>
                        <a:t>Per Unit Cost</a:t>
                      </a:r>
                    </a:p>
                  </a:txBody>
                  <a:tcPr marL="4221" marR="4221" marT="4221" marB="0" anchor="b"/>
                </a:tc>
                <a:extLst>
                  <a:ext uri="{0D108BD9-81ED-4DB2-BD59-A6C34878D82A}">
                    <a16:rowId xmlns:a16="http://schemas.microsoft.com/office/drawing/2014/main" val="4070887346"/>
                  </a:ext>
                </a:extLst>
              </a:tr>
              <a:tr h="354117">
                <a:tc>
                  <a:txBody>
                    <a:bodyPr/>
                    <a:lstStyle/>
                    <a:p>
                      <a:pPr algn="l" fontAlgn="b"/>
                      <a:r>
                        <a:rPr lang="en-US" sz="800" u="none" strike="noStrike" dirty="0">
                          <a:solidFill>
                            <a:schemeClr val="bg1"/>
                          </a:solidFill>
                          <a:effectLst/>
                        </a:rPr>
                        <a:t>DS18B20+ and Waterproof type</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u="none" strike="noStrike" dirty="0">
                          <a:solidFill>
                            <a:schemeClr val="bg1"/>
                          </a:solidFill>
                          <a:effectLst/>
                        </a:rPr>
                        <a:t>https://www.digikey.com/product-detail/en/maxim-integrated/DS18B20-/DS18B20--ND/956983</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1+1</a:t>
                      </a:r>
                    </a:p>
                  </a:txBody>
                  <a:tcPr marL="4221" marR="4221" marT="4221" marB="0" anchor="b"/>
                </a:tc>
                <a:tc>
                  <a:txBody>
                    <a:bodyPr/>
                    <a:lstStyle/>
                    <a:p>
                      <a:pPr algn="l" fontAlgn="b"/>
                      <a:r>
                        <a:rPr lang="en-US" sz="800" u="none" strike="noStrike">
                          <a:solidFill>
                            <a:schemeClr val="bg1"/>
                          </a:solidFill>
                          <a:effectLst/>
                        </a:rPr>
                        <a:t>$4.36 + $6.97 </a:t>
                      </a:r>
                      <a:endParaRPr lang="en-US" sz="800" b="0" i="0" u="none" strike="noStrike">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$4.36</a:t>
                      </a:r>
                    </a:p>
                  </a:txBody>
                  <a:tcPr marL="4221" marR="4221" marT="4221" marB="0" anchor="b"/>
                </a:tc>
                <a:extLst>
                  <a:ext uri="{0D108BD9-81ED-4DB2-BD59-A6C34878D82A}">
                    <a16:rowId xmlns:a16="http://schemas.microsoft.com/office/drawing/2014/main" val="3271344951"/>
                  </a:ext>
                </a:extLst>
              </a:tr>
              <a:tr h="348509">
                <a:tc>
                  <a:txBody>
                    <a:bodyPr/>
                    <a:lstStyle/>
                    <a:p>
                      <a:pPr algn="l" fontAlgn="b"/>
                      <a:r>
                        <a:rPr lang="en-US" sz="800" u="none" strike="noStrike" dirty="0">
                          <a:solidFill>
                            <a:schemeClr val="bg1"/>
                          </a:solidFill>
                          <a:effectLst/>
                        </a:rPr>
                        <a:t>SEN-11574</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u="none" strike="noStrike" dirty="0">
                          <a:solidFill>
                            <a:schemeClr val="bg1"/>
                          </a:solidFill>
                          <a:effectLst/>
                        </a:rPr>
                        <a:t>https://www.digikey.com/product-detail/en/sparkfun-electronics/SEN-11574/1568-1247-ND/5762397</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2</a:t>
                      </a:r>
                    </a:p>
                  </a:txBody>
                  <a:tcPr marL="4221" marR="4221" marT="4221" marB="0" anchor="b"/>
                </a:tc>
                <a:tc>
                  <a:txBody>
                    <a:bodyPr/>
                    <a:lstStyle/>
                    <a:p>
                      <a:pPr algn="l" fontAlgn="b"/>
                      <a:r>
                        <a:rPr lang="en-US" sz="800" u="none" strike="noStrike" dirty="0">
                          <a:solidFill>
                            <a:schemeClr val="bg1"/>
                          </a:solidFill>
                          <a:effectLst/>
                        </a:rPr>
                        <a:t>$24.95 each</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$24.95</a:t>
                      </a:r>
                    </a:p>
                  </a:txBody>
                  <a:tcPr marL="4221" marR="4221" marT="4221" marB="0" anchor="b"/>
                </a:tc>
                <a:extLst>
                  <a:ext uri="{0D108BD9-81ED-4DB2-BD59-A6C34878D82A}">
                    <a16:rowId xmlns:a16="http://schemas.microsoft.com/office/drawing/2014/main" val="3355714273"/>
                  </a:ext>
                </a:extLst>
              </a:tr>
              <a:tr h="415963">
                <a:tc>
                  <a:txBody>
                    <a:bodyPr/>
                    <a:lstStyle/>
                    <a:p>
                      <a:pPr algn="l" fontAlgn="b"/>
                      <a:r>
                        <a:rPr lang="en-US" sz="800" u="none" strike="noStrike" dirty="0">
                          <a:solidFill>
                            <a:schemeClr val="bg1"/>
                          </a:solidFill>
                          <a:effectLst/>
                        </a:rPr>
                        <a:t>MMA8451 </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u="none" strike="noStrike" dirty="0">
                          <a:solidFill>
                            <a:schemeClr val="bg1"/>
                          </a:solidFill>
                          <a:effectLst/>
                        </a:rPr>
                        <a:t>https://www.digikey.com/product-detail/en/adafruit-industries-llc/2019/1528-1041-ND/4990790</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2</a:t>
                      </a:r>
                    </a:p>
                  </a:txBody>
                  <a:tcPr marL="4221" marR="4221" marT="4221" marB="0" anchor="b"/>
                </a:tc>
                <a:tc>
                  <a:txBody>
                    <a:bodyPr/>
                    <a:lstStyle/>
                    <a:p>
                      <a:pPr algn="l" fontAlgn="b"/>
                      <a:r>
                        <a:rPr lang="en-US" sz="800" u="none" strike="noStrike" dirty="0">
                          <a:solidFill>
                            <a:schemeClr val="bg1"/>
                          </a:solidFill>
                          <a:effectLst/>
                        </a:rPr>
                        <a:t>$7.95 each</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$7.95</a:t>
                      </a:r>
                    </a:p>
                  </a:txBody>
                  <a:tcPr marL="4221" marR="4221" marT="4221" marB="0" anchor="b"/>
                </a:tc>
                <a:extLst>
                  <a:ext uri="{0D108BD9-81ED-4DB2-BD59-A6C34878D82A}">
                    <a16:rowId xmlns:a16="http://schemas.microsoft.com/office/drawing/2014/main" val="1629816089"/>
                  </a:ext>
                </a:extLst>
              </a:tr>
              <a:tr h="294554">
                <a:tc>
                  <a:txBody>
                    <a:bodyPr/>
                    <a:lstStyle/>
                    <a:p>
                      <a:pPr algn="l" fontAlgn="b"/>
                      <a:r>
                        <a:rPr lang="en-US" sz="800" u="none" strike="noStrike" dirty="0">
                          <a:solidFill>
                            <a:schemeClr val="bg1"/>
                          </a:solidFill>
                          <a:effectLst/>
                        </a:rPr>
                        <a:t>WIFI Module ESP8266 </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u="none" strike="noStrike">
                          <a:solidFill>
                            <a:schemeClr val="bg1"/>
                          </a:solidFill>
                          <a:effectLst/>
                        </a:rPr>
                        <a:t>https://www.sparkfun.com/products/13678</a:t>
                      </a:r>
                      <a:endParaRPr lang="en-US" sz="800" b="0" i="0" u="none" strike="noStrike">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2</a:t>
                      </a:r>
                    </a:p>
                  </a:txBody>
                  <a:tcPr marL="4221" marR="4221" marT="4221" marB="0" anchor="b"/>
                </a:tc>
                <a:tc>
                  <a:txBody>
                    <a:bodyPr/>
                    <a:lstStyle/>
                    <a:p>
                      <a:pPr algn="l" fontAlgn="b"/>
                      <a:r>
                        <a:rPr lang="en-US" sz="800" u="none" strike="noStrike">
                          <a:solidFill>
                            <a:schemeClr val="bg1"/>
                          </a:solidFill>
                          <a:effectLst/>
                        </a:rPr>
                        <a:t>$6.95 each</a:t>
                      </a:r>
                      <a:endParaRPr lang="en-US" sz="800" b="0" i="0" u="none" strike="noStrike">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$6.95</a:t>
                      </a:r>
                    </a:p>
                  </a:txBody>
                  <a:tcPr marL="4221" marR="4221" marT="4221" marB="0" anchor="b"/>
                </a:tc>
                <a:extLst>
                  <a:ext uri="{0D108BD9-81ED-4DB2-BD59-A6C34878D82A}">
                    <a16:rowId xmlns:a16="http://schemas.microsoft.com/office/drawing/2014/main" val="1464813664"/>
                  </a:ext>
                </a:extLst>
              </a:tr>
              <a:tr h="458678">
                <a:tc>
                  <a:txBody>
                    <a:bodyPr/>
                    <a:lstStyle/>
                    <a:p>
                      <a:pPr algn="l" fontAlgn="b"/>
                      <a:r>
                        <a:rPr lang="en-US" sz="800" u="none" strike="noStrike" dirty="0">
                          <a:solidFill>
                            <a:schemeClr val="bg1"/>
                          </a:solidFill>
                          <a:effectLst/>
                        </a:rPr>
                        <a:t>WIFI Module ESP32WROOM</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u="none" strike="noStrike">
                          <a:solidFill>
                            <a:schemeClr val="bg1"/>
                          </a:solidFill>
                          <a:effectLst/>
                        </a:rPr>
                        <a:t>https://www.digikey.com/product-detail/en/espressif-systems/ESP32-DEVKITC-32D/1965-1000-ND/9356990</a:t>
                      </a:r>
                      <a:endParaRPr lang="en-US" sz="800" b="0" i="0" u="none" strike="noStrike">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1</a:t>
                      </a:r>
                    </a:p>
                  </a:txBody>
                  <a:tcPr marL="4221" marR="4221" marT="4221" marB="0" anchor="b"/>
                </a:tc>
                <a:tc>
                  <a:txBody>
                    <a:bodyPr/>
                    <a:lstStyle/>
                    <a:p>
                      <a:pPr algn="l" fontAlgn="b"/>
                      <a:r>
                        <a:rPr lang="en-US" sz="800" u="none" strike="noStrike">
                          <a:solidFill>
                            <a:schemeClr val="bg1"/>
                          </a:solidFill>
                          <a:effectLst/>
                        </a:rPr>
                        <a:t>$10.00 </a:t>
                      </a:r>
                      <a:endParaRPr lang="en-US" sz="800" b="0" i="0" u="none" strike="noStrike">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$10.00</a:t>
                      </a:r>
                    </a:p>
                  </a:txBody>
                  <a:tcPr marL="4221" marR="4221" marT="4221" marB="0" anchor="b"/>
                </a:tc>
                <a:extLst>
                  <a:ext uri="{0D108BD9-81ED-4DB2-BD59-A6C34878D82A}">
                    <a16:rowId xmlns:a16="http://schemas.microsoft.com/office/drawing/2014/main" val="3034176"/>
                  </a:ext>
                </a:extLst>
              </a:tr>
              <a:tr h="438448">
                <a:tc>
                  <a:txBody>
                    <a:bodyPr/>
                    <a:lstStyle/>
                    <a:p>
                      <a:pPr algn="l" fontAlgn="b"/>
                      <a:r>
                        <a:rPr lang="en-US" sz="800" u="none" strike="noStrike" dirty="0">
                          <a:solidFill>
                            <a:schemeClr val="bg1"/>
                          </a:solidFill>
                          <a:effectLst/>
                        </a:rPr>
                        <a:t>Logic-Level Converter</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u="none" strike="noStrike" dirty="0">
                          <a:solidFill>
                            <a:schemeClr val="bg1"/>
                          </a:solidFill>
                          <a:effectLst/>
                        </a:rPr>
                        <a:t>https://www.digikey.com/product-detail/en/sparkfun-electronics/BOB-12009/1568-1209-ND/5673795</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1</a:t>
                      </a:r>
                    </a:p>
                  </a:txBody>
                  <a:tcPr marL="4221" marR="4221" marT="4221" marB="0" anchor="b"/>
                </a:tc>
                <a:tc>
                  <a:txBody>
                    <a:bodyPr/>
                    <a:lstStyle/>
                    <a:p>
                      <a:pPr algn="l" fontAlgn="b"/>
                      <a:r>
                        <a:rPr lang="en-US" sz="800" u="none" strike="noStrike">
                          <a:solidFill>
                            <a:schemeClr val="bg1"/>
                          </a:solidFill>
                          <a:effectLst/>
                        </a:rPr>
                        <a:t>$2.95 </a:t>
                      </a:r>
                      <a:endParaRPr lang="en-US" sz="800" b="0" i="0" u="none" strike="noStrike">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$2.95</a:t>
                      </a:r>
                    </a:p>
                  </a:txBody>
                  <a:tcPr marL="4221" marR="4221" marT="4221" marB="0" anchor="b"/>
                </a:tc>
                <a:extLst>
                  <a:ext uri="{0D108BD9-81ED-4DB2-BD59-A6C34878D82A}">
                    <a16:rowId xmlns:a16="http://schemas.microsoft.com/office/drawing/2014/main" val="728173207"/>
                  </a:ext>
                </a:extLst>
              </a:tr>
              <a:tr h="404721">
                <a:tc>
                  <a:txBody>
                    <a:bodyPr/>
                    <a:lstStyle/>
                    <a:p>
                      <a:pPr algn="l" fontAlgn="b"/>
                      <a:r>
                        <a:rPr lang="en-US" sz="800" u="none" strike="noStrike" dirty="0">
                          <a:solidFill>
                            <a:schemeClr val="bg1"/>
                          </a:solidFill>
                          <a:effectLst/>
                        </a:rPr>
                        <a:t>Battery 3.7V 1.2AH</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u="none" strike="noStrike" dirty="0">
                          <a:solidFill>
                            <a:schemeClr val="bg1"/>
                          </a:solidFill>
                          <a:effectLst/>
                        </a:rPr>
                        <a:t>https://www.digikey.com/product-detail/en/adafruit-industries-llc/258/1528-1838-ND/5054544</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1</a:t>
                      </a:r>
                    </a:p>
                  </a:txBody>
                  <a:tcPr marL="4221" marR="4221" marT="4221" marB="0" anchor="b"/>
                </a:tc>
                <a:tc>
                  <a:txBody>
                    <a:bodyPr/>
                    <a:lstStyle/>
                    <a:p>
                      <a:pPr algn="l" fontAlgn="b"/>
                      <a:r>
                        <a:rPr lang="en-US" sz="800" u="none" strike="noStrike">
                          <a:solidFill>
                            <a:schemeClr val="bg1"/>
                          </a:solidFill>
                          <a:effectLst/>
                        </a:rPr>
                        <a:t>$9.95 </a:t>
                      </a:r>
                      <a:endParaRPr lang="en-US" sz="800" b="0" i="0" u="none" strike="noStrike">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$9.95</a:t>
                      </a:r>
                    </a:p>
                  </a:txBody>
                  <a:tcPr marL="4221" marR="4221" marT="4221" marB="0" anchor="b"/>
                </a:tc>
                <a:extLst>
                  <a:ext uri="{0D108BD9-81ED-4DB2-BD59-A6C34878D82A}">
                    <a16:rowId xmlns:a16="http://schemas.microsoft.com/office/drawing/2014/main" val="618114568"/>
                  </a:ext>
                </a:extLst>
              </a:tr>
              <a:tr h="528386">
                <a:tc>
                  <a:txBody>
                    <a:bodyPr/>
                    <a:lstStyle/>
                    <a:p>
                      <a:pPr algn="l" fontAlgn="b"/>
                      <a:r>
                        <a:rPr lang="en-US" sz="800" u="none" strike="noStrike" dirty="0">
                          <a:solidFill>
                            <a:schemeClr val="bg1"/>
                          </a:solidFill>
                          <a:effectLst/>
                        </a:rPr>
                        <a:t>GSMMQB-UFL 850MHz/900MHz</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u="none" strike="noStrike" dirty="0">
                          <a:solidFill>
                            <a:schemeClr val="bg1"/>
                          </a:solidFill>
                          <a:effectLst/>
                        </a:rPr>
                        <a:t>https://www.digikey.com/product-detail/en/rf-solutions/ANT-GSMMQB-UFL/ANT-GSMMQB-UFL-ND/2781747</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1</a:t>
                      </a:r>
                    </a:p>
                  </a:txBody>
                  <a:tcPr marL="4221" marR="4221" marT="4221" marB="0" anchor="b"/>
                </a:tc>
                <a:tc>
                  <a:txBody>
                    <a:bodyPr/>
                    <a:lstStyle/>
                    <a:p>
                      <a:pPr algn="l" fontAlgn="b"/>
                      <a:r>
                        <a:rPr lang="en-US" sz="800" u="none" strike="noStrike">
                          <a:solidFill>
                            <a:schemeClr val="bg1"/>
                          </a:solidFill>
                          <a:effectLst/>
                        </a:rPr>
                        <a:t>$6.17 </a:t>
                      </a:r>
                      <a:endParaRPr lang="en-US" sz="800" b="0" i="0" u="none" strike="noStrike">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$6.17</a:t>
                      </a:r>
                    </a:p>
                  </a:txBody>
                  <a:tcPr marL="4221" marR="4221" marT="4221" marB="0" anchor="b"/>
                </a:tc>
                <a:extLst>
                  <a:ext uri="{0D108BD9-81ED-4DB2-BD59-A6C34878D82A}">
                    <a16:rowId xmlns:a16="http://schemas.microsoft.com/office/drawing/2014/main" val="663438753"/>
                  </a:ext>
                </a:extLst>
              </a:tr>
              <a:tr h="320470">
                <a:tc>
                  <a:txBody>
                    <a:bodyPr/>
                    <a:lstStyle/>
                    <a:p>
                      <a:pPr algn="l" fontAlgn="b"/>
                      <a:r>
                        <a:rPr lang="en-US" sz="800" u="none" strike="noStrike" dirty="0">
                          <a:solidFill>
                            <a:schemeClr val="bg1"/>
                          </a:solidFill>
                          <a:effectLst/>
                        </a:rPr>
                        <a:t>ECHO/5.0 GPS Antenna</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u="none" strike="noStrike" dirty="0">
                          <a:solidFill>
                            <a:schemeClr val="bg1"/>
                          </a:solidFill>
                          <a:effectLst/>
                        </a:rPr>
                        <a:t>https://www.digikey.com/product-detail/en/siretta-ltd/ECHO5-0.1M-UFL-S-S-15/ECHO5-0.1M-UFL-S-S-15-ND/6096346</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1</a:t>
                      </a:r>
                    </a:p>
                  </a:txBody>
                  <a:tcPr marL="4221" marR="4221" marT="4221" marB="0" anchor="b"/>
                </a:tc>
                <a:tc>
                  <a:txBody>
                    <a:bodyPr/>
                    <a:lstStyle/>
                    <a:p>
                      <a:pPr algn="l" fontAlgn="b"/>
                      <a:r>
                        <a:rPr lang="en-US" sz="800" u="none" strike="noStrike">
                          <a:solidFill>
                            <a:schemeClr val="bg1"/>
                          </a:solidFill>
                          <a:effectLst/>
                        </a:rPr>
                        <a:t>$14.48 </a:t>
                      </a:r>
                      <a:endParaRPr lang="en-US" sz="800" b="0" i="0" u="none" strike="noStrike">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$14.48</a:t>
                      </a:r>
                    </a:p>
                  </a:txBody>
                  <a:tcPr marL="4221" marR="4221" marT="4221" marB="0" anchor="b"/>
                </a:tc>
                <a:extLst>
                  <a:ext uri="{0D108BD9-81ED-4DB2-BD59-A6C34878D82A}">
                    <a16:rowId xmlns:a16="http://schemas.microsoft.com/office/drawing/2014/main" val="1037600574"/>
                  </a:ext>
                </a:extLst>
              </a:tr>
              <a:tr h="308421">
                <a:tc>
                  <a:txBody>
                    <a:bodyPr/>
                    <a:lstStyle/>
                    <a:p>
                      <a:pPr algn="l" fontAlgn="b"/>
                      <a:r>
                        <a:rPr lang="it-IT" sz="800" u="none" strike="noStrike" dirty="0">
                          <a:solidFill>
                            <a:schemeClr val="bg1"/>
                          </a:solidFill>
                          <a:effectLst/>
                        </a:rPr>
                        <a:t>Arduino UNO R3 ATMEGA328P</a:t>
                      </a:r>
                      <a:endParaRPr lang="it-IT"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u="none" strike="noStrike">
                          <a:solidFill>
                            <a:schemeClr val="bg1"/>
                          </a:solidFill>
                          <a:effectLst/>
                        </a:rPr>
                        <a:t>https://www.digikey.com/product-detail/en/arduino/A000066/1050-1024-ND/2784006</a:t>
                      </a:r>
                      <a:endParaRPr lang="en-US" sz="800" b="0" i="0" u="none" strike="noStrike">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2</a:t>
                      </a:r>
                    </a:p>
                  </a:txBody>
                  <a:tcPr marL="4221" marR="4221" marT="4221" marB="0" anchor="b"/>
                </a:tc>
                <a:tc>
                  <a:txBody>
                    <a:bodyPr/>
                    <a:lstStyle/>
                    <a:p>
                      <a:pPr algn="l" fontAlgn="b"/>
                      <a:r>
                        <a:rPr lang="en-US" sz="800" u="none" strike="noStrike" dirty="0">
                          <a:solidFill>
                            <a:schemeClr val="bg1"/>
                          </a:solidFill>
                          <a:effectLst/>
                        </a:rPr>
                        <a:t>$22.00 each</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$22.00</a:t>
                      </a:r>
                    </a:p>
                  </a:txBody>
                  <a:tcPr marL="4221" marR="4221" marT="4221" marB="0" anchor="b"/>
                </a:tc>
                <a:extLst>
                  <a:ext uri="{0D108BD9-81ED-4DB2-BD59-A6C34878D82A}">
                    <a16:rowId xmlns:a16="http://schemas.microsoft.com/office/drawing/2014/main" val="3905415074"/>
                  </a:ext>
                </a:extLst>
              </a:tr>
              <a:tr h="294554">
                <a:tc>
                  <a:txBody>
                    <a:bodyPr/>
                    <a:lstStyle/>
                    <a:p>
                      <a:pPr algn="l" fontAlgn="b"/>
                      <a:r>
                        <a:rPr lang="en-US" sz="800" u="none" strike="noStrike" dirty="0">
                          <a:solidFill>
                            <a:schemeClr val="bg1"/>
                          </a:solidFill>
                          <a:effectLst/>
                        </a:rPr>
                        <a:t>SIM808 GPS+GSM</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u="none" strike="noStrike">
                          <a:solidFill>
                            <a:schemeClr val="bg1"/>
                          </a:solidFill>
                          <a:effectLst/>
                        </a:rPr>
                        <a:t>https://www.itead.cc/sim808-gsm-gprs-gps-module.html</a:t>
                      </a:r>
                      <a:endParaRPr lang="en-US" sz="800" b="0" i="0" u="none" strike="noStrike">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1</a:t>
                      </a:r>
                    </a:p>
                  </a:txBody>
                  <a:tcPr marL="4221" marR="4221" marT="4221" marB="0" anchor="b"/>
                </a:tc>
                <a:tc>
                  <a:txBody>
                    <a:bodyPr/>
                    <a:lstStyle/>
                    <a:p>
                      <a:pPr algn="l" fontAlgn="b"/>
                      <a:r>
                        <a:rPr lang="en-US" sz="800" u="none" strike="noStrike" dirty="0">
                          <a:solidFill>
                            <a:schemeClr val="bg1"/>
                          </a:solidFill>
                          <a:effectLst/>
                        </a:rPr>
                        <a:t>$40.00 </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$40.00</a:t>
                      </a:r>
                    </a:p>
                  </a:txBody>
                  <a:tcPr marL="4221" marR="4221" marT="4221" marB="0" anchor="b"/>
                </a:tc>
                <a:extLst>
                  <a:ext uri="{0D108BD9-81ED-4DB2-BD59-A6C34878D82A}">
                    <a16:rowId xmlns:a16="http://schemas.microsoft.com/office/drawing/2014/main" val="3253707322"/>
                  </a:ext>
                </a:extLst>
              </a:tr>
              <a:tr h="314192">
                <a:tc>
                  <a:txBody>
                    <a:bodyPr/>
                    <a:lstStyle/>
                    <a:p>
                      <a:pPr algn="l" fontAlgn="b"/>
                      <a:r>
                        <a:rPr lang="en-US" sz="800" u="none" strike="noStrike" dirty="0">
                          <a:solidFill>
                            <a:schemeClr val="bg1"/>
                          </a:solidFill>
                          <a:effectLst/>
                        </a:rPr>
                        <a:t>Breadboard Power Supply Stick</a:t>
                      </a:r>
                      <a:br>
                        <a:rPr lang="en-US" sz="800" u="none" strike="noStrike" dirty="0">
                          <a:solidFill>
                            <a:schemeClr val="bg1"/>
                          </a:solidFill>
                          <a:effectLst/>
                        </a:rPr>
                      </a:br>
                      <a:r>
                        <a:rPr lang="en-US" sz="800" u="none" strike="noStrike" dirty="0">
                          <a:solidFill>
                            <a:schemeClr val="bg1"/>
                          </a:solidFill>
                          <a:effectLst/>
                        </a:rPr>
                        <a:t> 5V/3.3V</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u="none" strike="noStrike">
                          <a:solidFill>
                            <a:schemeClr val="bg1"/>
                          </a:solidFill>
                          <a:effectLst/>
                        </a:rPr>
                        <a:t>https://www.sparkfun.com/products/13032</a:t>
                      </a:r>
                      <a:endParaRPr lang="en-US" sz="800" b="0" i="0" u="none" strike="noStrike">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2</a:t>
                      </a:r>
                    </a:p>
                  </a:txBody>
                  <a:tcPr marL="4221" marR="4221" marT="4221" marB="0" anchor="b"/>
                </a:tc>
                <a:tc>
                  <a:txBody>
                    <a:bodyPr/>
                    <a:lstStyle/>
                    <a:p>
                      <a:pPr algn="l" fontAlgn="b"/>
                      <a:r>
                        <a:rPr lang="en-US" sz="800" u="none" strike="noStrike" dirty="0">
                          <a:solidFill>
                            <a:schemeClr val="bg1"/>
                          </a:solidFill>
                          <a:effectLst/>
                        </a:rPr>
                        <a:t>$11.95 each</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$11.95</a:t>
                      </a:r>
                    </a:p>
                  </a:txBody>
                  <a:tcPr marL="4221" marR="4221" marT="4221" marB="0" anchor="b"/>
                </a:tc>
                <a:extLst>
                  <a:ext uri="{0D108BD9-81ED-4DB2-BD59-A6C34878D82A}">
                    <a16:rowId xmlns:a16="http://schemas.microsoft.com/office/drawing/2014/main" val="2813970895"/>
                  </a:ext>
                </a:extLst>
              </a:tr>
              <a:tr h="229248">
                <a:tc>
                  <a:txBody>
                    <a:bodyPr/>
                    <a:lstStyle/>
                    <a:p>
                      <a:pPr algn="l" fontAlgn="b"/>
                      <a:r>
                        <a:rPr lang="en-US" sz="800" u="none" strike="noStrike" dirty="0">
                          <a:solidFill>
                            <a:schemeClr val="bg1"/>
                          </a:solidFill>
                          <a:effectLst/>
                        </a:rPr>
                        <a:t>PCB (5+2 SMT Assembly)</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u="none" strike="noStrike">
                          <a:solidFill>
                            <a:schemeClr val="bg1"/>
                          </a:solidFill>
                          <a:effectLst/>
                        </a:rPr>
                        <a:t>https://jlcpcb.com/</a:t>
                      </a:r>
                      <a:endParaRPr lang="en-US" sz="800" b="0" i="0" u="none" strike="noStrike">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5+2( SMT Assembly)</a:t>
                      </a:r>
                    </a:p>
                  </a:txBody>
                  <a:tcPr marL="4221" marR="4221" marT="4221" marB="0" anchor="b"/>
                </a:tc>
                <a:tc>
                  <a:txBody>
                    <a:bodyPr/>
                    <a:lstStyle/>
                    <a:p>
                      <a:pPr algn="l" fontAlgn="b"/>
                      <a:r>
                        <a:rPr lang="en-US" sz="800" u="none" strike="noStrike" dirty="0">
                          <a:solidFill>
                            <a:schemeClr val="bg1"/>
                          </a:solidFill>
                          <a:effectLst/>
                        </a:rPr>
                        <a:t>$48.54 </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b="0" i="0" u="none" strike="noStrike" dirty="0">
                          <a:solidFill>
                            <a:schemeClr val="bg1"/>
                          </a:solidFill>
                          <a:effectLst/>
                          <a:latin typeface="Calibri" panose="020F0502020204030204" pitchFamily="34" charset="0"/>
                        </a:rPr>
                        <a:t>$23.00</a:t>
                      </a:r>
                    </a:p>
                  </a:txBody>
                  <a:tcPr marL="4221" marR="4221" marT="4221" marB="0" anchor="b"/>
                </a:tc>
                <a:extLst>
                  <a:ext uri="{0D108BD9-81ED-4DB2-BD59-A6C34878D82A}">
                    <a16:rowId xmlns:a16="http://schemas.microsoft.com/office/drawing/2014/main" val="4169347228"/>
                  </a:ext>
                </a:extLst>
              </a:tr>
              <a:tr h="257175">
                <a:tc>
                  <a:txBody>
                    <a:bodyPr/>
                    <a:lstStyle/>
                    <a:p>
                      <a:pPr algn="l" fontAlgn="b"/>
                      <a:r>
                        <a:rPr lang="en-US" sz="800" u="none" strike="noStrike">
                          <a:solidFill>
                            <a:schemeClr val="bg1"/>
                          </a:solidFill>
                          <a:effectLst/>
                        </a:rPr>
                        <a:t>Other</a:t>
                      </a:r>
                      <a:endParaRPr lang="en-US" sz="800" b="0" i="0" u="none" strike="noStrike">
                        <a:solidFill>
                          <a:schemeClr val="bg1"/>
                        </a:solidFill>
                        <a:effectLst/>
                        <a:latin typeface="Calibri" panose="020F0502020204030204" pitchFamily="34" charset="0"/>
                      </a:endParaRPr>
                    </a:p>
                  </a:txBody>
                  <a:tcPr marL="4221" marR="4221" marT="4221" marB="0" anchor="b"/>
                </a:tc>
                <a:tc>
                  <a:txBody>
                    <a:bodyPr/>
                    <a:lstStyle/>
                    <a:p>
                      <a:pPr algn="l" fontAlgn="b"/>
                      <a:endParaRPr lang="en-US" sz="800" b="0" i="0" u="none" strike="noStrike">
                        <a:solidFill>
                          <a:schemeClr val="bg1"/>
                        </a:solidFill>
                        <a:effectLst/>
                        <a:latin typeface="Calibri" panose="020F0502020204030204" pitchFamily="34" charset="0"/>
                      </a:endParaRPr>
                    </a:p>
                  </a:txBody>
                  <a:tcPr marL="4221" marR="4221" marT="4221" marB="0" anchor="b"/>
                </a:tc>
                <a:tc>
                  <a:txBody>
                    <a:bodyPr/>
                    <a:lstStyle/>
                    <a:p>
                      <a:pPr algn="l" fontAlgn="b"/>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r>
                        <a:rPr lang="en-US" sz="800" u="none" strike="noStrike" dirty="0">
                          <a:solidFill>
                            <a:schemeClr val="bg1"/>
                          </a:solidFill>
                          <a:effectLst/>
                        </a:rPr>
                        <a:t>$38.60 </a:t>
                      </a:r>
                      <a:endParaRPr lang="en-US" sz="800" b="0" i="0" u="none" strike="noStrike" dirty="0">
                        <a:solidFill>
                          <a:schemeClr val="bg1"/>
                        </a:solidFill>
                        <a:effectLst/>
                        <a:latin typeface="Calibri" panose="020F0502020204030204" pitchFamily="34" charset="0"/>
                      </a:endParaRPr>
                    </a:p>
                  </a:txBody>
                  <a:tcPr marL="4221" marR="4221" marT="4221" marB="0" anchor="b"/>
                </a:tc>
                <a:tc>
                  <a:txBody>
                    <a:bodyPr/>
                    <a:lstStyle/>
                    <a:p>
                      <a:pPr algn="l" fontAlgn="b"/>
                      <a:endParaRPr lang="en-US" sz="800" b="0" i="0" u="none" strike="noStrike" dirty="0">
                        <a:solidFill>
                          <a:schemeClr val="bg1"/>
                        </a:solidFill>
                        <a:effectLst/>
                        <a:latin typeface="Calibri" panose="020F0502020204030204" pitchFamily="34" charset="0"/>
                      </a:endParaRPr>
                    </a:p>
                  </a:txBody>
                  <a:tcPr marL="4221" marR="4221" marT="4221" marB="0" anchor="b"/>
                </a:tc>
                <a:extLst>
                  <a:ext uri="{0D108BD9-81ED-4DB2-BD59-A6C34878D82A}">
                    <a16:rowId xmlns:a16="http://schemas.microsoft.com/office/drawing/2014/main" val="635391089"/>
                  </a:ext>
                </a:extLst>
              </a:tr>
              <a:tr h="285327">
                <a:tc>
                  <a:txBody>
                    <a:bodyPr/>
                    <a:lstStyle/>
                    <a:p>
                      <a:pPr algn="l" fontAlgn="b"/>
                      <a:r>
                        <a:rPr lang="en-US" sz="800" u="none" strike="noStrike">
                          <a:solidFill>
                            <a:schemeClr val="bg1"/>
                          </a:solidFill>
                          <a:effectLst/>
                        </a:rPr>
                        <a:t>Total</a:t>
                      </a:r>
                      <a:endParaRPr lang="en-US" sz="800" b="0" i="0" u="none" strike="noStrike">
                        <a:solidFill>
                          <a:schemeClr val="bg1"/>
                        </a:solidFill>
                        <a:effectLst/>
                        <a:latin typeface="Calibri" panose="020F0502020204030204" pitchFamily="34" charset="0"/>
                      </a:endParaRPr>
                    </a:p>
                  </a:txBody>
                  <a:tcPr marL="4221" marR="4221" marT="4221" marB="0" anchor="b">
                    <a:solidFill>
                      <a:srgbClr val="FFFF00"/>
                    </a:solidFill>
                  </a:tcPr>
                </a:tc>
                <a:tc>
                  <a:txBody>
                    <a:bodyPr/>
                    <a:lstStyle/>
                    <a:p>
                      <a:pPr algn="l" fontAlgn="b"/>
                      <a:endParaRPr lang="en-US" sz="800" b="0" i="0" u="none" strike="noStrike" dirty="0">
                        <a:solidFill>
                          <a:schemeClr val="bg1"/>
                        </a:solidFill>
                        <a:effectLst/>
                        <a:latin typeface="Calibri" panose="020F0502020204030204" pitchFamily="34" charset="0"/>
                      </a:endParaRPr>
                    </a:p>
                  </a:txBody>
                  <a:tcPr marL="4221" marR="4221" marT="4221" marB="0" anchor="b">
                    <a:solidFill>
                      <a:srgbClr val="FFFF00"/>
                    </a:solidFill>
                  </a:tcPr>
                </a:tc>
                <a:tc>
                  <a:txBody>
                    <a:bodyPr/>
                    <a:lstStyle/>
                    <a:p>
                      <a:pPr algn="l" fontAlgn="b"/>
                      <a:endParaRPr lang="en-US" sz="800" b="0" i="0" u="none" strike="noStrike" dirty="0">
                        <a:solidFill>
                          <a:schemeClr val="bg1"/>
                        </a:solidFill>
                        <a:effectLst/>
                        <a:latin typeface="Calibri" panose="020F0502020204030204" pitchFamily="34" charset="0"/>
                      </a:endParaRPr>
                    </a:p>
                  </a:txBody>
                  <a:tcPr marL="4221" marR="4221" marT="4221" marB="0" anchor="b">
                    <a:solidFill>
                      <a:srgbClr val="FFFF00"/>
                    </a:solidFill>
                  </a:tcPr>
                </a:tc>
                <a:tc>
                  <a:txBody>
                    <a:bodyPr/>
                    <a:lstStyle/>
                    <a:p>
                      <a:pPr algn="l" fontAlgn="b"/>
                      <a:r>
                        <a:rPr lang="en-US" sz="800" u="none" strike="noStrike" dirty="0">
                          <a:solidFill>
                            <a:schemeClr val="bg1"/>
                          </a:solidFill>
                          <a:effectLst/>
                        </a:rPr>
                        <a:t>$329.62 </a:t>
                      </a:r>
                      <a:endParaRPr lang="en-US" sz="800" b="0" i="0" u="none" strike="noStrike" dirty="0">
                        <a:solidFill>
                          <a:schemeClr val="bg1"/>
                        </a:solidFill>
                        <a:effectLst/>
                        <a:latin typeface="Calibri" panose="020F0502020204030204" pitchFamily="34" charset="0"/>
                      </a:endParaRPr>
                    </a:p>
                  </a:txBody>
                  <a:tcPr marL="4221" marR="4221" marT="4221" marB="0" anchor="b">
                    <a:solidFill>
                      <a:srgbClr val="FFFF00"/>
                    </a:solidFill>
                  </a:tcPr>
                </a:tc>
                <a:tc>
                  <a:txBody>
                    <a:bodyPr/>
                    <a:lstStyle/>
                    <a:p>
                      <a:pPr algn="l" fontAlgn="b"/>
                      <a:r>
                        <a:rPr lang="en-US" sz="800" b="0" i="0" u="none" strike="noStrike" dirty="0">
                          <a:solidFill>
                            <a:schemeClr val="bg1"/>
                          </a:solidFill>
                          <a:effectLst/>
                          <a:latin typeface="Calibri" panose="020F0502020204030204" pitchFamily="34" charset="0"/>
                        </a:rPr>
                        <a:t>$184.71</a:t>
                      </a:r>
                    </a:p>
                  </a:txBody>
                  <a:tcPr marL="4221" marR="4221" marT="4221" marB="0" anchor="b">
                    <a:solidFill>
                      <a:srgbClr val="FFFF00"/>
                    </a:solidFill>
                  </a:tcPr>
                </a:tc>
                <a:extLst>
                  <a:ext uri="{0D108BD9-81ED-4DB2-BD59-A6C34878D82A}">
                    <a16:rowId xmlns:a16="http://schemas.microsoft.com/office/drawing/2014/main" val="3438794175"/>
                  </a:ext>
                </a:extLst>
              </a:tr>
            </a:tbl>
          </a:graphicData>
        </a:graphic>
      </p:graphicFrame>
      <p:pic>
        <p:nvPicPr>
          <p:cNvPr id="22" name="Audio 21">
            <a:hlinkClick r:id="" action="ppaction://media"/>
            <a:extLst>
              <a:ext uri="{FF2B5EF4-FFF2-40B4-BE49-F238E27FC236}">
                <a16:creationId xmlns:a16="http://schemas.microsoft.com/office/drawing/2014/main" id="{DE3F7DA5-78D8-4D53-A488-D07E6A25D9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3477542"/>
      </p:ext>
    </p:extLst>
  </p:cSld>
  <p:clrMapOvr>
    <a:masterClrMapping/>
  </p:clrMapOvr>
  <mc:AlternateContent xmlns:mc="http://schemas.openxmlformats.org/markup-compatibility/2006" xmlns:p14="http://schemas.microsoft.com/office/powerpoint/2010/main">
    <mc:Choice Requires="p14">
      <p:transition spd="slow" p14:dur="2000" advTm="44621"/>
    </mc:Choice>
    <mc:Fallback xmlns="">
      <p:transition spd="slow" advTm="44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extLst>
    <p:ext uri="{3A86A75C-4F4B-4683-9AE1-C65F6400EC91}">
      <p14:laserTraceLst xmlns:p14="http://schemas.microsoft.com/office/powerpoint/2010/main">
        <p14:tracePtLst>
          <p14:tracePt t="263" x="58738" y="3662363"/>
          <p14:tracePt t="264" x="58738" y="3654425"/>
          <p14:tracePt t="303" x="58738" y="3857625"/>
          <p14:tracePt t="329" x="50800" y="3875088"/>
          <p14:tracePt t="334" x="50800" y="3883025"/>
          <p14:tracePt t="594" x="50800" y="3857625"/>
          <p14:tracePt t="600" x="50800" y="3849688"/>
          <p14:tracePt t="609" x="50800" y="3841750"/>
          <p14:tracePt t="625" x="50800" y="3832225"/>
          <p14:tracePt t="662" x="50800" y="3816350"/>
          <p14:tracePt t="670" x="50800" y="3790950"/>
          <p14:tracePt t="679" x="42863" y="3773488"/>
          <p14:tracePt t="686" x="33338" y="3738563"/>
          <p14:tracePt t="694" x="25400" y="3705225"/>
          <p14:tracePt t="703" x="7938" y="3671888"/>
          <p14:tracePt t="709" x="0" y="3636963"/>
          <p14:tracePt t="1007" x="7938" y="2473325"/>
          <p14:tracePt t="1014" x="17463" y="2455863"/>
          <p14:tracePt t="1025" x="25400" y="2447925"/>
          <p14:tracePt t="1030" x="33338" y="2422525"/>
          <p14:tracePt t="1037" x="33338" y="2413000"/>
          <p14:tracePt t="1044" x="42863" y="2405063"/>
          <p14:tracePt t="1053" x="50800" y="2387600"/>
          <p14:tracePt t="1060" x="58738" y="2371725"/>
          <p14:tracePt t="1068" x="68263" y="2362200"/>
          <p14:tracePt t="1077" x="68263" y="2354263"/>
          <p14:tracePt t="1084" x="68263" y="2336800"/>
          <p14:tracePt t="1093" x="76200" y="2336800"/>
          <p14:tracePt t="1101" x="85725" y="2319338"/>
          <p14:tracePt t="1108" x="85725" y="2311400"/>
          <p14:tracePt t="1114" x="93663" y="2311400"/>
          <p14:tracePt t="1125" x="93663" y="2303463"/>
          <p14:tracePt t="1130" x="101600" y="2293938"/>
          <p14:tracePt t="1142" x="101600" y="2286000"/>
          <p14:tracePt t="1157" x="111125" y="2278063"/>
          <p14:tracePt t="1175" x="111125" y="2268538"/>
          <p14:tracePt t="1189" x="119063" y="2268538"/>
          <p14:tracePt t="2891" x="119063" y="2260600"/>
          <p14:tracePt t="2897" x="119063" y="2235200"/>
          <p14:tracePt t="2906" x="119063" y="2217738"/>
          <p14:tracePt t="2913" x="119063" y="2192338"/>
          <p14:tracePt t="2923" x="111125" y="2166938"/>
          <p14:tracePt t="2940" x="111125" y="2116138"/>
          <p14:tracePt t="2944" x="101600" y="2082800"/>
          <p14:tracePt t="2950" x="101600" y="2039938"/>
          <p14:tracePt t="2958" x="93663" y="2005013"/>
          <p14:tracePt t="2966" x="85725" y="1971675"/>
          <p14:tracePt t="2974" x="85725" y="1946275"/>
          <p14:tracePt t="2982" x="76200" y="1920875"/>
          <p14:tracePt t="2990" x="76200" y="1903413"/>
          <p14:tracePt t="2999" x="76200" y="1895475"/>
          <p14:tracePt t="3007" x="76200" y="1878013"/>
          <p14:tracePt t="3014" x="76200" y="1852613"/>
          <p14:tracePt t="3023" x="76200" y="1835150"/>
          <p14:tracePt t="3030" x="85725" y="1801813"/>
          <p14:tracePt t="3040" x="93663" y="1766888"/>
          <p14:tracePt t="3044" x="101600" y="1733550"/>
          <p14:tracePt t="3057" x="111125" y="1700213"/>
          <p14:tracePt t="3060" x="119063" y="1665288"/>
          <p14:tracePt t="3069" x="127000" y="1631950"/>
          <p14:tracePt t="3077" x="136525" y="1606550"/>
          <p14:tracePt t="3084" x="152400" y="1581150"/>
          <p14:tracePt t="3093" x="152400" y="1555750"/>
          <p14:tracePt t="3100" x="169863" y="1530350"/>
          <p14:tracePt t="3110" x="187325" y="1504950"/>
          <p14:tracePt t="3115" x="203200" y="1487488"/>
          <p14:tracePt t="3123" x="212725" y="1470025"/>
          <p14:tracePt t="3131" x="220663" y="1462088"/>
          <p14:tracePt t="3142" x="230188" y="1452563"/>
          <p14:tracePt t="3147" x="246063" y="1444625"/>
          <p14:tracePt t="3156" x="271463" y="1419225"/>
          <p14:tracePt t="3162" x="296863" y="1393825"/>
          <p14:tracePt t="3173" x="331788" y="1368425"/>
          <p14:tracePt t="3178" x="365125" y="1333500"/>
          <p14:tracePt t="3189" x="407988" y="1308100"/>
          <p14:tracePt t="3192" x="433388" y="1292225"/>
          <p14:tracePt t="3201" x="441325" y="1274763"/>
          <p14:tracePt t="3208" x="458788" y="1274763"/>
          <p14:tracePt t="3217" x="466725" y="1266825"/>
          <p14:tracePt t="3225" x="476250" y="1257300"/>
          <p14:tracePt t="3233" x="484188" y="1249363"/>
          <p14:tracePt t="3240" x="492125" y="1249363"/>
          <p14:tracePt t="3249" x="501650" y="1241425"/>
          <p14:tracePt t="3257" x="527050" y="1231900"/>
          <p14:tracePt t="3265" x="560388" y="1216025"/>
          <p14:tracePt t="3289" x="704850" y="1155700"/>
          <p14:tracePt t="3295" x="755650" y="1138238"/>
          <p14:tracePt t="3307" x="781050" y="1130300"/>
          <p14:tracePt t="3310" x="806450" y="1122363"/>
          <p14:tracePt t="3318" x="831850" y="1112838"/>
          <p14:tracePt t="3326" x="849313" y="1112838"/>
          <p14:tracePt t="3342" x="858838" y="1112838"/>
          <p14:tracePt t="3352" x="866775" y="1104900"/>
          <p14:tracePt t="3358" x="874713" y="1104900"/>
          <p14:tracePt t="3364" x="900113" y="1096963"/>
          <p14:tracePt t="3373" x="935038" y="1096963"/>
          <p14:tracePt t="3380" x="968375" y="1087438"/>
          <p14:tracePt t="3389" x="1003300" y="1079500"/>
          <p14:tracePt t="3396" x="1028700" y="1069975"/>
          <p14:tracePt t="3405" x="1054100" y="1062038"/>
          <p14:tracePt t="3412" x="1079500" y="1054100"/>
          <p14:tracePt t="3423" x="1087438" y="1054100"/>
          <p14:tracePt t="3428" x="1095375" y="1054100"/>
          <p14:tracePt t="3475" x="1120775" y="1054100"/>
          <p14:tracePt t="3482" x="1138238" y="1062038"/>
          <p14:tracePt t="3490" x="1173163" y="1062038"/>
          <p14:tracePt t="3498" x="1206500" y="1069975"/>
          <p14:tracePt t="3508" x="1239838" y="1079500"/>
          <p14:tracePt t="3514" x="1265238" y="1087438"/>
          <p14:tracePt t="3523" x="1282700" y="1096963"/>
          <p14:tracePt t="3528" x="1300163" y="1104900"/>
          <p14:tracePt t="3539" x="1308100" y="1112838"/>
          <p14:tracePt t="3544" x="1317625" y="1122363"/>
          <p14:tracePt t="3560" x="1325563" y="1138238"/>
          <p14:tracePt t="3573" x="1333500" y="1155700"/>
          <p14:tracePt t="3577" x="1343025" y="1173163"/>
          <p14:tracePt t="3587" x="1350963" y="1189038"/>
          <p14:tracePt t="3592" x="1358900" y="1206500"/>
          <p14:tracePt t="3606" x="1358900" y="1216025"/>
          <p14:tracePt t="3614" x="1358900" y="1223963"/>
          <p14:tracePt t="3733" x="1358900" y="1231900"/>
          <p14:tracePt t="3749" x="1358900" y="1249363"/>
          <p14:tracePt t="3757" x="1343025" y="1274763"/>
          <p14:tracePt t="3765" x="1333500" y="1308100"/>
          <p14:tracePt t="3774" x="1317625" y="1343025"/>
          <p14:tracePt t="3779" x="1308100" y="1376363"/>
          <p14:tracePt t="3790" x="1300163" y="1401763"/>
          <p14:tracePt t="3794" x="1282700" y="1444625"/>
          <p14:tracePt t="3807" x="1274763" y="1470025"/>
          <p14:tracePt t="3811" x="1265238" y="1504950"/>
          <p14:tracePt t="3824" x="1257300" y="1538288"/>
          <p14:tracePt t="3826" x="1249363" y="1563688"/>
          <p14:tracePt t="3835" x="1239838" y="1589088"/>
          <p14:tracePt t="3842" x="1231900" y="1606550"/>
          <p14:tracePt t="3851" x="1223963" y="1631950"/>
          <p14:tracePt t="3856" x="1223963" y="1657350"/>
          <p14:tracePt t="3864" x="1214438" y="1682750"/>
          <p14:tracePt t="3872" x="1206500" y="1690688"/>
          <p14:tracePt t="3880" x="1206500" y="1708150"/>
          <p14:tracePt t="3889" x="1198563" y="1725613"/>
          <p14:tracePt t="3896" x="1189038" y="1741488"/>
          <p14:tracePt t="3906" x="1181100" y="1758950"/>
          <p14:tracePt t="3913" x="1173163" y="1776413"/>
          <p14:tracePt t="3923" x="1163638" y="1801813"/>
          <p14:tracePt t="3928" x="1155700" y="1801813"/>
          <p14:tracePt t="3940" x="1155700" y="1809750"/>
          <p14:tracePt t="3942" x="1147763" y="1819275"/>
          <p14:tracePt t="3950" x="1138238" y="1827213"/>
          <p14:tracePt t="3958" x="1138238" y="1835150"/>
          <p14:tracePt t="3966" x="1130300" y="1844675"/>
          <p14:tracePt t="3974" x="1120775" y="1844675"/>
          <p14:tracePt t="3982" x="1112838" y="1852613"/>
          <p14:tracePt t="3990" x="1112838" y="1860550"/>
          <p14:tracePt t="3998" x="1104900" y="1870075"/>
          <p14:tracePt t="4006" x="1095375" y="1870075"/>
          <p14:tracePt t="4014" x="1087438" y="1885950"/>
          <p14:tracePt t="4022" x="1087438" y="1895475"/>
          <p14:tracePt t="4028" x="1079500" y="1903413"/>
          <p14:tracePt t="4039" x="1069975" y="1911350"/>
          <p14:tracePt t="4044" x="1062038" y="1920875"/>
          <p14:tracePt t="4056" x="1054100" y="1938338"/>
          <p14:tracePt t="4060" x="1044575" y="1954213"/>
          <p14:tracePt t="4073" x="1036638" y="1963738"/>
          <p14:tracePt t="4079" x="1028700" y="1963738"/>
          <p14:tracePt t="4090" x="1028700" y="1971675"/>
          <p14:tracePt t="4093" x="1019175" y="1979613"/>
          <p14:tracePt t="4101" x="1011238" y="1979613"/>
          <p14:tracePt t="4107" x="1011238" y="1989138"/>
          <p14:tracePt t="4114" x="1003300" y="1997075"/>
          <p14:tracePt t="4124" x="993775" y="2005013"/>
          <p14:tracePt t="4131" x="985838" y="2005013"/>
          <p14:tracePt t="4140" x="985838" y="2014538"/>
          <p14:tracePt t="4147" x="976313" y="2022475"/>
          <p14:tracePt t="4156" x="968375" y="2022475"/>
          <p14:tracePt t="4163" x="968375" y="2030413"/>
          <p14:tracePt t="4172" x="960438" y="2047875"/>
          <p14:tracePt t="4178" x="950913" y="2055813"/>
          <p14:tracePt t="4189" x="942975" y="2082800"/>
          <p14:tracePt t="4192" x="935038" y="2098675"/>
          <p14:tracePt t="4202" x="925513" y="2124075"/>
          <p14:tracePt t="4208" x="917575" y="2141538"/>
          <p14:tracePt t="4216" x="909638" y="2166938"/>
          <p14:tracePt t="4224" x="909638" y="2192338"/>
          <p14:tracePt t="4232" x="900113" y="2227263"/>
          <p14:tracePt t="4240" x="892175" y="2243138"/>
          <p14:tracePt t="4248" x="884238" y="2268538"/>
          <p14:tracePt t="4256" x="884238" y="2293938"/>
          <p14:tracePt t="4262" x="874713" y="2319338"/>
          <p14:tracePt t="4272" x="866775" y="2344738"/>
          <p14:tracePt t="4278" x="858838" y="2379663"/>
          <p14:tracePt t="4290" x="858838" y="2405063"/>
          <p14:tracePt t="4294" x="849313" y="2430463"/>
          <p14:tracePt t="4306" x="849313" y="2455863"/>
          <p14:tracePt t="4310" x="841375" y="2481263"/>
          <p14:tracePt t="4322" x="841375" y="2516188"/>
          <p14:tracePt t="4327" x="841375" y="2541588"/>
          <p14:tracePt t="4340" x="841375" y="2566988"/>
          <p14:tracePt t="4342" x="841375" y="2592388"/>
          <p14:tracePt t="4348" x="831850" y="2617788"/>
          <p14:tracePt t="4356" x="831850" y="2633663"/>
          <p14:tracePt t="4364" x="823913" y="2660650"/>
          <p14:tracePt t="4373" x="823913" y="2686050"/>
          <p14:tracePt t="4382" x="815975" y="2701925"/>
          <p14:tracePt t="4389" x="815975" y="2711450"/>
          <p14:tracePt t="4396" x="815975" y="2727325"/>
          <p14:tracePt t="4407" x="815975" y="2736850"/>
          <p14:tracePt t="4412" x="815975" y="2762250"/>
          <p14:tracePt t="4422" x="815975" y="2787650"/>
          <p14:tracePt t="4428" x="806450" y="2813050"/>
          <p14:tracePt t="4439" x="806450" y="2830513"/>
          <p14:tracePt t="4442" x="798513" y="2855913"/>
          <p14:tracePt t="4450" x="798513" y="2889250"/>
          <p14:tracePt t="4459" x="790575" y="2906713"/>
          <p14:tracePt t="4467" x="790575" y="2932113"/>
          <p14:tracePt t="4475" x="790575" y="2957513"/>
          <p14:tracePt t="4483" x="781050" y="2982913"/>
          <p14:tracePt t="4490" x="773113" y="3000375"/>
          <p14:tracePt t="4499" x="773113" y="3025775"/>
          <p14:tracePt t="4507" x="765175" y="3051175"/>
          <p14:tracePt t="4512" x="755650" y="3084513"/>
          <p14:tracePt t="4522" x="747713" y="3101975"/>
          <p14:tracePt t="4528" x="747713" y="3135313"/>
          <p14:tracePt t="4539" x="747713" y="3170238"/>
          <p14:tracePt t="4544" x="739775" y="3203575"/>
          <p14:tracePt t="4555" x="739775" y="3228975"/>
          <p14:tracePt t="4561" x="739775" y="3254375"/>
          <p14:tracePt t="4573" x="739775" y="3289300"/>
          <p14:tracePt t="4576" x="730250" y="3305175"/>
          <p14:tracePt t="4589" x="730250" y="3330575"/>
          <p14:tracePt t="4593" x="722313" y="3355975"/>
          <p14:tracePt t="4598" x="722313" y="3382963"/>
          <p14:tracePt t="4606" x="722313" y="3398838"/>
          <p14:tracePt t="4614" x="722313" y="3424238"/>
          <p14:tracePt t="4623" x="722313" y="3449638"/>
          <p14:tracePt t="4630" x="722313" y="3467100"/>
          <p14:tracePt t="4639" x="714375" y="3492500"/>
          <p14:tracePt t="4647" x="714375" y="3517900"/>
          <p14:tracePt t="4656" x="704850" y="3543300"/>
          <p14:tracePt t="4663" x="704850" y="3578225"/>
          <p14:tracePt t="4673" x="704850" y="3611563"/>
          <p14:tracePt t="4677" x="704850" y="3646488"/>
          <p14:tracePt t="4691" x="704850" y="3679825"/>
          <p14:tracePt t="4692" x="696913" y="3705225"/>
          <p14:tracePt t="4701" x="696913" y="3730625"/>
          <p14:tracePt t="4708" x="688975" y="3756025"/>
          <p14:tracePt t="4717" x="688975" y="3773488"/>
          <p14:tracePt t="4725" x="679450" y="3806825"/>
          <p14:tracePt t="4733" x="679450" y="3832225"/>
          <p14:tracePt t="4741" x="679450" y="3867150"/>
          <p14:tracePt t="4749" x="671513" y="3900488"/>
          <p14:tracePt t="4756" x="671513" y="3925888"/>
          <p14:tracePt t="4762" x="671513" y="3968750"/>
          <p14:tracePt t="4772" x="671513" y="4011613"/>
          <p14:tracePt t="4778" x="671513" y="4070350"/>
          <p14:tracePt t="4790" x="671513" y="4113213"/>
          <p14:tracePt t="4795" x="671513" y="4171950"/>
          <p14:tracePt t="4806" x="671513" y="4232275"/>
          <p14:tracePt t="4810" x="671513" y="4291013"/>
          <p14:tracePt t="4822" x="671513" y="4333875"/>
          <p14:tracePt t="4827" x="671513" y="4394200"/>
          <p14:tracePt t="4839" x="671513" y="4452938"/>
          <p14:tracePt t="4840" x="679450" y="4513263"/>
          <p14:tracePt t="4848" x="679450" y="4554538"/>
          <p14:tracePt t="4857" x="679450" y="4597400"/>
          <p14:tracePt t="4864" x="679450" y="4640263"/>
          <p14:tracePt t="4873" x="679450" y="4683125"/>
          <p14:tracePt t="4881" x="679450" y="4716463"/>
          <p14:tracePt t="4889" x="679450" y="4749800"/>
          <p14:tracePt t="4905" x="688975" y="4852988"/>
          <p14:tracePt t="4913" x="688975" y="4903788"/>
          <p14:tracePt t="4922" x="696913" y="4962525"/>
          <p14:tracePt t="4926" x="696913" y="5038725"/>
          <p14:tracePt t="4939" x="696913" y="5106988"/>
          <p14:tracePt t="4955" x="696913" y="5251450"/>
          <p14:tracePt t="4958" x="696913" y="5311775"/>
          <p14:tracePt t="4966" x="696913" y="5380038"/>
          <p14:tracePt t="4974" x="696913" y="5438775"/>
          <p14:tracePt t="4982" x="696913" y="5497513"/>
          <p14:tracePt t="4990" x="696913" y="5557838"/>
          <p14:tracePt t="4998" x="704850" y="5616575"/>
          <p14:tracePt t="5004" x="704850" y="5668963"/>
          <p14:tracePt t="5012" x="704850" y="5727700"/>
          <p14:tracePt t="5021" x="704850" y="5788025"/>
          <p14:tracePt t="5028" x="722313" y="5846763"/>
          <p14:tracePt t="5039" x="722313" y="5905500"/>
          <p14:tracePt t="5044" x="722313" y="5948363"/>
          <p14:tracePt t="5056" x="722313" y="6008688"/>
          <p14:tracePt t="5060" x="722313" y="6042025"/>
          <p14:tracePt t="5072" x="722313" y="6067425"/>
          <p14:tracePt t="5076" x="714375" y="6102350"/>
          <p14:tracePt t="5088" x="714375" y="6135688"/>
          <p14:tracePt t="5090" x="714375" y="6161088"/>
          <p14:tracePt t="5099" x="704850" y="6186488"/>
          <p14:tracePt t="5106" x="704850" y="6211888"/>
          <p14:tracePt t="5115" x="704850" y="6237288"/>
          <p14:tracePt t="5123" x="704850" y="6254750"/>
          <p14:tracePt t="5131" x="704850" y="6280150"/>
          <p14:tracePt t="5139" x="704850" y="6305550"/>
          <p14:tracePt t="5147" x="704850" y="6323013"/>
          <p14:tracePt t="5155" x="704850" y="6348413"/>
          <p14:tracePt t="5162" x="704850" y="6373813"/>
          <p14:tracePt t="5172" x="714375" y="6399213"/>
          <p14:tracePt t="5176" x="714375" y="6407150"/>
          <p14:tracePt t="5189" x="714375" y="6424613"/>
          <p14:tracePt t="5192" x="714375" y="6432550"/>
          <p14:tracePt t="5206" x="714375" y="6442075"/>
          <p14:tracePt t="5208" x="714375" y="6450013"/>
          <p14:tracePt t="6443" x="714375" y="6442075"/>
          <p14:tracePt t="6452" x="679450" y="6399213"/>
          <p14:tracePt t="6459" x="636588" y="6348413"/>
          <p14:tracePt t="6474" x="595313" y="6280150"/>
          <p14:tracePt t="6475" x="569913" y="6229350"/>
          <p14:tracePt t="6489" x="534988" y="6169025"/>
          <p14:tracePt t="6491" x="509588" y="6127750"/>
          <p14:tracePt t="6499" x="492125" y="6084888"/>
          <p14:tracePt t="6507" x="458788" y="6042025"/>
          <p14:tracePt t="6513" x="433388" y="6008688"/>
          <p14:tracePt t="6520" x="407988" y="5973763"/>
          <p14:tracePt t="6528" x="390525" y="5940425"/>
          <p14:tracePt t="6537" x="365125" y="5889625"/>
          <p14:tracePt t="6544" x="347663" y="5838825"/>
          <p14:tracePt t="6553" x="331788" y="5795963"/>
          <p14:tracePt t="6561" x="314325" y="5735638"/>
          <p14:tracePt t="6570" x="288925" y="5659438"/>
          <p14:tracePt t="6576" x="280988" y="5575300"/>
          <p14:tracePt t="6587" x="263525" y="5472113"/>
          <p14:tracePt t="6590" x="255588" y="5370513"/>
          <p14:tracePt t="6598" x="255588" y="5260975"/>
          <p14:tracePt t="6606" x="246063" y="5099050"/>
          <p14:tracePt t="6614" x="230188" y="4929188"/>
          <p14:tracePt t="6622" x="220663" y="4741863"/>
          <p14:tracePt t="6631" x="203200" y="4503738"/>
          <p14:tracePt t="6638" x="203200" y="4275138"/>
          <p14:tracePt t="6647" x="203200" y="3951288"/>
          <p14:tracePt t="6654" x="212725" y="3603625"/>
          <p14:tracePt t="6660" x="212725" y="3279775"/>
          <p14:tracePt t="6670" x="212725" y="2990850"/>
          <p14:tracePt t="6676" x="230188" y="2727325"/>
          <p14:tracePt t="6686" x="238125" y="2541588"/>
          <p14:tracePt t="6692" x="255588" y="2387600"/>
          <p14:tracePt t="6702" x="280988" y="2243138"/>
          <p14:tracePt t="6708" x="296863" y="2082800"/>
          <p14:tracePt t="6720" x="322263" y="1954213"/>
          <p14:tracePt t="6724" x="347663" y="1844675"/>
          <p14:tracePt t="6740" x="415925" y="1622425"/>
          <p14:tracePt t="6746" x="450850" y="1520825"/>
          <p14:tracePt t="6755" x="484188" y="1419225"/>
          <p14:tracePt t="6762" x="517525" y="1317625"/>
          <p14:tracePt t="6770" x="552450" y="1216025"/>
          <p14:tracePt t="6778" x="585788" y="1096963"/>
          <p14:tracePt t="6787" x="620713" y="968375"/>
          <p14:tracePt t="6794" x="654050" y="866775"/>
          <p14:tracePt t="6803" x="696913" y="747713"/>
          <p14:tracePt t="6810" x="730250" y="646113"/>
          <p14:tracePt t="6820" x="765175" y="544513"/>
          <p14:tracePt t="6824" x="798513" y="441325"/>
          <p14:tracePt t="6836" x="831850" y="339725"/>
          <p14:tracePt t="6840" x="866775" y="246063"/>
          <p14:tracePt t="6848" x="900113" y="161925"/>
          <p14:tracePt t="6856" x="925513" y="93663"/>
          <p14:tracePt t="6864" x="950913" y="58738"/>
          <p14:tracePt t="6872" x="976313" y="33338"/>
          <p14:tracePt t="6881" x="993775" y="17463"/>
          <p14:tracePt t="6888" x="1019175" y="7938"/>
          <p14:tracePt t="7036" x="2387600" y="42863"/>
          <p14:tracePt t="7044" x="2438400" y="85725"/>
          <p14:tracePt t="7054" x="2497138" y="144463"/>
          <p14:tracePt t="7060" x="2549525" y="212725"/>
          <p14:tracePt t="7071" x="2616200" y="306388"/>
          <p14:tracePt t="7074" x="2684463" y="400050"/>
          <p14:tracePt t="7088" x="2744788" y="492125"/>
          <p14:tracePt t="7092" x="2795588" y="552450"/>
          <p14:tracePt t="7106" x="2897188" y="679450"/>
          <p14:tracePt t="7115" x="2930525" y="722313"/>
          <p14:tracePt t="7122" x="2955925" y="755650"/>
          <p14:tracePt t="7130" x="2982913" y="781050"/>
          <p14:tracePt t="7138" x="2998788" y="798513"/>
          <p14:tracePt t="7146" x="3008313" y="808038"/>
          <p14:tracePt t="7153" x="3016250" y="808038"/>
          <p14:tracePt t="7160" x="3016250" y="815975"/>
          <p14:tracePt t="7169" x="3024188" y="833438"/>
          <p14:tracePt t="7176" x="3033713" y="833438"/>
          <p14:tracePt t="7186" x="3041650" y="849313"/>
          <p14:tracePt t="7192" x="3041650" y="874713"/>
          <p14:tracePt t="7202" x="3049588" y="892175"/>
          <p14:tracePt t="7208" x="3059113" y="917575"/>
          <p14:tracePt t="7221" x="3074988" y="952500"/>
          <p14:tracePt t="7225" x="3084513" y="1003300"/>
          <p14:tracePt t="7237" x="3100388" y="1062038"/>
          <p14:tracePt t="7238" x="3109913" y="1122363"/>
          <p14:tracePt t="7246" x="3127375" y="1181100"/>
          <p14:tracePt t="7254" x="3135313" y="1223963"/>
          <p14:tracePt t="7262" x="3143250" y="1257300"/>
          <p14:tracePt t="7272" x="3152775" y="1292225"/>
          <p14:tracePt t="7279" x="3152775" y="1317625"/>
          <p14:tracePt t="7287" x="3160713" y="1325563"/>
          <p14:tracePt t="7294" x="3160713" y="1333500"/>
          <p14:tracePt t="8176" x="3168650" y="1343025"/>
          <p14:tracePt t="8192" x="3178175" y="1350963"/>
          <p14:tracePt t="8200" x="3203575" y="1350963"/>
          <p14:tracePt t="8208" x="3219450" y="1360488"/>
          <p14:tracePt t="8219" x="3228975" y="1368425"/>
          <p14:tracePt t="8224" x="3254375" y="1376363"/>
          <p14:tracePt t="8231" x="3270250" y="1385888"/>
          <p14:tracePt t="8238" x="3279775" y="1385888"/>
          <p14:tracePt t="8246" x="3287713" y="1393825"/>
          <p14:tracePt t="8254" x="3297238" y="1393825"/>
          <p14:tracePt t="8262" x="3305175" y="1393825"/>
          <p14:tracePt t="8324" x="3313113" y="1401763"/>
          <p14:tracePt t="8340" x="3338513" y="1401763"/>
          <p14:tracePt t="8349" x="3363913" y="1411288"/>
          <p14:tracePt t="8356" x="3389313" y="1419225"/>
          <p14:tracePt t="8370" x="3424238" y="1427163"/>
          <p14:tracePt t="8373" x="3441700" y="1427163"/>
          <p14:tracePt t="8380" x="3467100" y="1436688"/>
          <p14:tracePt t="8387" x="3492500" y="1444625"/>
          <p14:tracePt t="8395" x="3517900" y="1452563"/>
          <p14:tracePt t="8403" x="3525838" y="1452563"/>
          <p14:tracePt t="8410" x="3543300" y="1452563"/>
          <p14:tracePt t="8426" x="3551238" y="1452563"/>
          <p14:tracePt t="8434" x="3568700" y="1452563"/>
          <p14:tracePt t="8451" x="3586163" y="1452563"/>
          <p14:tracePt t="8458" x="3602038" y="1444625"/>
          <p14:tracePt t="8468" x="3611563" y="1436688"/>
          <p14:tracePt t="8472" x="3627438" y="1427163"/>
          <p14:tracePt t="8480" x="3644900" y="1419225"/>
          <p14:tracePt t="8488" x="3670300" y="1411288"/>
          <p14:tracePt t="8497" x="3687763" y="1393825"/>
          <p14:tracePt t="8506" x="3713163" y="1376363"/>
          <p14:tracePt t="8513" x="3738563" y="1360488"/>
          <p14:tracePt t="8520" x="3763963" y="1343025"/>
          <p14:tracePt t="8529" x="3789363" y="1317625"/>
          <p14:tracePt t="8537" x="3806825" y="1308100"/>
          <p14:tracePt t="8544" x="3832225" y="1292225"/>
          <p14:tracePt t="8553" x="3848100" y="1292225"/>
          <p14:tracePt t="8559" x="3873500" y="1282700"/>
          <p14:tracePt t="8568" x="3873500" y="1274763"/>
          <p14:tracePt t="8574" x="3883025" y="1266825"/>
          <p14:tracePt t="8586" x="3890963" y="1266825"/>
          <p14:tracePt t="8591" x="3890963" y="1257300"/>
          <p14:tracePt t="8601" x="3900488" y="1257300"/>
          <p14:tracePt t="8606" x="3908425" y="1249363"/>
          <p14:tracePt t="8617" x="3916363" y="1249363"/>
          <p14:tracePt t="8622" x="3916363" y="1241425"/>
          <p14:tracePt t="8637" x="3933825" y="1231900"/>
          <p14:tracePt t="8645" x="3933825" y="1223963"/>
          <p14:tracePt t="8653" x="3941763" y="1223963"/>
          <p14:tracePt t="8660" x="3951288" y="1223963"/>
          <p14:tracePt t="8669" x="3959225" y="1223963"/>
          <p14:tracePt t="8746" x="3959225" y="1216025"/>
          <p14:tracePt t="8770" x="3976688" y="1206500"/>
          <p14:tracePt t="8778" x="4002088" y="1206500"/>
          <p14:tracePt t="8786" x="4010025" y="1206500"/>
          <p14:tracePt t="8794" x="4027488" y="1198563"/>
          <p14:tracePt t="8802" x="4044950" y="1198563"/>
          <p14:tracePt t="8808" x="4052888" y="1189038"/>
          <p14:tracePt t="8820" x="4060825" y="1189038"/>
          <p14:tracePt t="8824" x="4078288" y="1189038"/>
          <p14:tracePt t="8835" x="4086225" y="1181100"/>
          <p14:tracePt t="8840" x="4111625" y="1173163"/>
          <p14:tracePt t="8851" x="4137025" y="1163638"/>
          <p14:tracePt t="8856" x="4146550" y="1155700"/>
          <p14:tracePt t="8868" x="4162425" y="1147763"/>
          <p14:tracePt t="8872" x="4179888" y="1147763"/>
          <p14:tracePt t="8884" x="4197350" y="1147763"/>
          <p14:tracePt t="8886" x="4214813" y="1138238"/>
          <p14:tracePt t="8894" x="4230688" y="1138238"/>
          <p14:tracePt t="8903" x="4240213" y="1130300"/>
          <p14:tracePt t="8911" x="4248150" y="1130300"/>
          <p14:tracePt t="8919" x="4265613" y="1122363"/>
          <p14:tracePt t="8936" x="4281488" y="1112838"/>
          <p14:tracePt t="8953" x="4291013" y="1104900"/>
          <p14:tracePt t="8958" x="4306888" y="1104900"/>
          <p14:tracePt t="8968" x="4324350" y="1104900"/>
          <p14:tracePt t="8972" x="4332288" y="1096963"/>
          <p14:tracePt t="8985" x="4341813" y="1096963"/>
          <p14:tracePt t="8988" x="4349750" y="1087438"/>
          <p14:tracePt t="8996" x="4359275" y="1079500"/>
          <p14:tracePt t="9005" x="4367213" y="1079500"/>
          <p14:tracePt t="9013" x="4375150" y="1079500"/>
          <p14:tracePt t="9028" x="4375150" y="1069975"/>
          <p14:tracePt t="9037" x="4384675" y="1069975"/>
          <p14:tracePt t="9472" x="4367213" y="1069975"/>
          <p14:tracePt t="9480" x="4359275" y="1069975"/>
          <p14:tracePt t="9489" x="4349750" y="1079500"/>
          <p14:tracePt t="9498" x="4341813" y="1079500"/>
          <p14:tracePt t="9504" x="4332288" y="1079500"/>
          <p14:tracePt t="9583" x="4332288" y="1087438"/>
          <p14:tracePt t="9591" x="4324350" y="1096963"/>
          <p14:tracePt t="9601" x="4306888" y="1096963"/>
          <p14:tracePt t="9612" x="4281488" y="1104900"/>
          <p14:tracePt t="9621" x="4256088" y="1112838"/>
          <p14:tracePt t="9623" x="4230688" y="1122363"/>
          <p14:tracePt t="9629" x="4197350" y="1130300"/>
          <p14:tracePt t="9638" x="4171950" y="1138238"/>
          <p14:tracePt t="9645" x="4146550" y="1155700"/>
          <p14:tracePt t="9654" x="4111625" y="1173163"/>
          <p14:tracePt t="9661" x="4086225" y="1189038"/>
          <p14:tracePt t="9671" x="4052888" y="1216025"/>
          <p14:tracePt t="9677" x="4002088" y="1241425"/>
          <p14:tracePt t="9688" x="3967163" y="1274763"/>
          <p14:tracePt t="9692" x="3916363" y="1308100"/>
          <p14:tracePt t="9701" x="3848100" y="1376363"/>
          <p14:tracePt t="9706" x="3806825" y="1427163"/>
          <p14:tracePt t="9720" x="3771900" y="1470025"/>
          <p14:tracePt t="9723" x="3729038" y="1504950"/>
          <p14:tracePt t="9736" x="3687763" y="1555750"/>
          <p14:tracePt t="9738" x="3662363" y="1597025"/>
          <p14:tracePt t="9752" x="3636963" y="1614488"/>
          <p14:tracePt t="9754" x="3611563" y="1639888"/>
          <p14:tracePt t="9763" x="3586163" y="1665288"/>
          <p14:tracePt t="9770" x="3576638" y="1682750"/>
          <p14:tracePt t="9779" x="3559175" y="1690688"/>
          <p14:tracePt t="9785" x="3551238" y="1700213"/>
          <p14:tracePt t="9793" x="3543300" y="1700213"/>
          <p14:tracePt t="9803" x="3543300" y="1708150"/>
          <p14:tracePt t="9808" x="3533775" y="1716088"/>
          <p14:tracePt t="9819" x="3525838" y="1716088"/>
          <p14:tracePt t="9997" x="3525838" y="1725613"/>
          <p14:tracePt t="10013" x="3525838" y="1751013"/>
          <p14:tracePt t="10029" x="3525838" y="1758950"/>
          <p14:tracePt t="10037" x="3525838" y="1776413"/>
          <p14:tracePt t="10043" x="3525838" y="1784350"/>
          <p14:tracePt t="10052" x="3525838" y="1801813"/>
          <p14:tracePt t="10059" x="3525838" y="1827213"/>
          <p14:tracePt t="10069" x="3517900" y="1860550"/>
          <p14:tracePt t="10075" x="3517900" y="1895475"/>
          <p14:tracePt t="10085" x="3500438" y="1954213"/>
          <p14:tracePt t="10090" x="3492500" y="2005013"/>
          <p14:tracePt t="10102" x="3482975" y="2065338"/>
          <p14:tracePt t="10106" x="3475038" y="2124075"/>
          <p14:tracePt t="10118" x="3467100" y="2166938"/>
          <p14:tracePt t="10120" x="3457575" y="2209800"/>
          <p14:tracePt t="10129" x="3449638" y="2260600"/>
          <p14:tracePt t="10136" x="3441700" y="2293938"/>
          <p14:tracePt t="10145" x="3432175" y="2328863"/>
          <p14:tracePt t="10153" x="3424238" y="2354263"/>
          <p14:tracePt t="10161" x="3414713" y="2379663"/>
          <p14:tracePt t="10169" x="3406775" y="2413000"/>
          <p14:tracePt t="10177" x="3406775" y="2430463"/>
          <p14:tracePt t="10185" x="3398838" y="2438400"/>
          <p14:tracePt t="10191" x="3389313" y="2455863"/>
          <p14:tracePt t="10203" x="3389313" y="2473325"/>
          <p14:tracePt t="10208" x="3389313" y="2489200"/>
          <p14:tracePt t="10219" x="3381375" y="2498725"/>
          <p14:tracePt t="10222" x="3381375" y="2516188"/>
          <p14:tracePt t="10235" x="3381375" y="2524125"/>
          <p14:tracePt t="10238" x="3381375" y="2541588"/>
          <p14:tracePt t="10251" x="3381375" y="2549525"/>
          <p14:tracePt t="10254" x="3381375" y="2574925"/>
          <p14:tracePt t="10269" x="3381375" y="2600325"/>
          <p14:tracePt t="10270" x="3381375" y="2617788"/>
          <p14:tracePt t="10276" x="3381375" y="2643188"/>
          <p14:tracePt t="10285" x="3381375" y="2668588"/>
          <p14:tracePt t="10292" x="3381375" y="2701925"/>
          <p14:tracePt t="10300" x="3381375" y="2719388"/>
          <p14:tracePt t="10308" x="3381375" y="2744788"/>
          <p14:tracePt t="10318" x="3381375" y="2778125"/>
          <p14:tracePt t="10324" x="3381375" y="2805113"/>
          <p14:tracePt t="10333" x="3381375" y="2830513"/>
          <p14:tracePt t="10340" x="3381375" y="2855913"/>
          <p14:tracePt t="10350" x="3381375" y="2881313"/>
          <p14:tracePt t="10356" x="3381375" y="2906713"/>
          <p14:tracePt t="10367" x="3381375" y="2932113"/>
          <p14:tracePt t="10370" x="3381375" y="2949575"/>
          <p14:tracePt t="10378" x="3381375" y="2974975"/>
          <p14:tracePt t="10386" x="3381375" y="2990850"/>
          <p14:tracePt t="10394" x="3381375" y="3000375"/>
          <p14:tracePt t="10402" x="3381375" y="3025775"/>
          <p14:tracePt t="10410" x="3389313" y="3041650"/>
          <p14:tracePt t="10418" x="3398838" y="3067050"/>
          <p14:tracePt t="10426" x="3406775" y="3076575"/>
          <p14:tracePt t="10436" x="3414713" y="3094038"/>
          <p14:tracePt t="10440" x="3424238" y="3109913"/>
          <p14:tracePt t="10456" x="3432175" y="3119438"/>
          <p14:tracePt t="10468" x="3432175" y="3127375"/>
          <p14:tracePt t="10472" x="3441700" y="3135313"/>
          <p14:tracePt t="10488" x="3449638" y="3144838"/>
          <p14:tracePt t="10503" x="3449638" y="3152775"/>
          <p14:tracePt t="10504" x="3449638" y="3170238"/>
          <p14:tracePt t="10519" x="3449638" y="3186113"/>
          <p14:tracePt t="10521" x="3457575" y="3203575"/>
          <p14:tracePt t="10526" x="3457575" y="3228975"/>
          <p14:tracePt t="10535" x="3457575" y="3254375"/>
          <p14:tracePt t="10542" x="3467100" y="3279775"/>
          <p14:tracePt t="10551" x="3467100" y="3305175"/>
          <p14:tracePt t="10558" x="3475038" y="3340100"/>
          <p14:tracePt t="10568" x="3475038" y="3382963"/>
          <p14:tracePt t="10574" x="3482975" y="3416300"/>
          <p14:tracePt t="10586" x="3492500" y="3449638"/>
          <p14:tracePt t="10590" x="3500438" y="3492500"/>
          <p14:tracePt t="10601" x="3508375" y="3543300"/>
          <p14:tracePt t="10606" x="3508375" y="3578225"/>
          <p14:tracePt t="10620" x="3517900" y="3594100"/>
          <p14:tracePt t="10621" x="3525838" y="3629025"/>
          <p14:tracePt t="10629" x="3525838" y="3654425"/>
          <p14:tracePt t="10636" x="3525838" y="3671888"/>
          <p14:tracePt t="10644" x="3525838" y="3697288"/>
          <p14:tracePt t="10653" x="3525838" y="3722688"/>
          <p14:tracePt t="10660" x="3525838" y="3756025"/>
          <p14:tracePt t="10669" x="3525838" y="3773488"/>
          <p14:tracePt t="10676" x="3525838" y="3798888"/>
          <p14:tracePt t="10685" x="3525838" y="3824288"/>
          <p14:tracePt t="10690" x="3525838" y="3841750"/>
          <p14:tracePt t="10702" x="3525838" y="3867150"/>
          <p14:tracePt t="10706" x="3525838" y="3892550"/>
          <p14:tracePt t="10719" x="3525838" y="3908425"/>
          <p14:tracePt t="10722" x="3525838" y="3925888"/>
          <p14:tracePt t="10736" x="3525838" y="3935413"/>
          <p14:tracePt t="10739" x="3525838" y="3960813"/>
          <p14:tracePt t="10752" x="3525838" y="3976688"/>
          <p14:tracePt t="10754" x="3525838" y="3994150"/>
          <p14:tracePt t="10771" x="3533775" y="4044950"/>
          <p14:tracePt t="10776" x="3533775" y="4079875"/>
          <p14:tracePt t="10785" x="3543300" y="4105275"/>
          <p14:tracePt t="10793" x="3551238" y="4156075"/>
          <p14:tracePt t="10802" x="3559175" y="4189413"/>
          <p14:tracePt t="10808" x="3568700" y="4206875"/>
          <p14:tracePt t="10820" x="3576638" y="4240213"/>
          <p14:tracePt t="10824" x="3576638" y="4265613"/>
          <p14:tracePt t="10835" x="3586163" y="4291013"/>
          <p14:tracePt t="10840" x="3594100" y="4308475"/>
          <p14:tracePt t="10853" x="3594100" y="4325938"/>
          <p14:tracePt t="10854" x="3594100" y="4333875"/>
          <p14:tracePt t="10871" x="3602038" y="4341813"/>
          <p14:tracePt t="10879" x="3611563" y="4351338"/>
          <p14:tracePt t="10886" x="3611563" y="4359275"/>
          <p14:tracePt t="10923" x="3611563" y="4368800"/>
          <p14:tracePt t="10933" x="3611563" y="4376738"/>
          <p14:tracePt t="10965" x="3611563" y="4384675"/>
          <p14:tracePt t="10972" x="3602038" y="4394200"/>
          <p14:tracePt t="10980" x="3602038" y="4402138"/>
          <p14:tracePt t="10997" x="3602038" y="4410075"/>
          <p14:tracePt t="11004" x="3602038" y="4419600"/>
          <p14:tracePt t="11010" x="3594100" y="4435475"/>
          <p14:tracePt t="11018" x="3594100" y="4445000"/>
          <p14:tracePt t="11026" x="3586163" y="4460875"/>
          <p14:tracePt t="11035" x="3586163" y="4486275"/>
          <p14:tracePt t="11042" x="3576638" y="4521200"/>
          <p14:tracePt t="11050" x="3568700" y="4554538"/>
          <p14:tracePt t="11058" x="3543300" y="4589463"/>
          <p14:tracePt t="11067" x="3508375" y="4640263"/>
          <p14:tracePt t="11074" x="3467100" y="4691063"/>
          <p14:tracePt t="11085" x="3424238" y="4749800"/>
          <p14:tracePt t="11091" x="3398838" y="4818063"/>
          <p14:tracePt t="11101" x="3389313" y="4818063"/>
          <p14:tracePt t="11448" x="3398838" y="4767263"/>
          <p14:tracePt t="11456" x="3432175" y="4699000"/>
          <p14:tracePt t="11466" x="3457575" y="4657725"/>
          <p14:tracePt t="11472" x="3475038" y="4614863"/>
          <p14:tracePt t="11482" x="3482975" y="4597400"/>
          <p14:tracePt t="11488" x="3482975" y="4589463"/>
          <p14:tracePt t="11501" x="3482975" y="4579938"/>
          <p14:tracePt t="11504" x="3492500" y="4579938"/>
          <p14:tracePt t="11518" x="3500438" y="4579938"/>
          <p14:tracePt t="11526" x="3500438" y="4597400"/>
          <p14:tracePt t="11534" x="3508375" y="4622800"/>
          <p14:tracePt t="11542" x="3517900" y="4640263"/>
          <p14:tracePt t="11550" x="3525838" y="4665663"/>
          <p14:tracePt t="11558" x="3533775" y="4691063"/>
          <p14:tracePt t="11566" x="3543300" y="4699000"/>
          <p14:tracePt t="11574" x="3551238" y="4716463"/>
          <p14:tracePt t="11583" x="3559175" y="4724400"/>
          <p14:tracePt t="11588" x="3559175" y="4733925"/>
          <p14:tracePt t="11600" x="3568700" y="4733925"/>
          <p14:tracePt t="11833" x="3568700" y="4741863"/>
          <p14:tracePt t="11842" x="3568700" y="4749800"/>
          <p14:tracePt t="11871" x="3568700" y="4759325"/>
          <p14:tracePt t="11882" x="3568700" y="4767263"/>
          <p14:tracePt t="11895" x="3568700" y="4775200"/>
          <p14:tracePt t="11918" x="3568700" y="4784725"/>
          <p14:tracePt t="11929" x="3568700" y="4792663"/>
          <p14:tracePt t="11934" x="3568700" y="4802188"/>
          <p14:tracePt t="11940" x="3576638" y="4818063"/>
          <p14:tracePt t="11949" x="3586163" y="4835525"/>
          <p14:tracePt t="11956" x="3586163" y="4843463"/>
          <p14:tracePt t="11965" x="3594100" y="4868863"/>
          <p14:tracePt t="11972" x="3594100" y="4894263"/>
          <p14:tracePt t="11982" x="3602038" y="4903788"/>
          <p14:tracePt t="11988" x="3611563" y="4929188"/>
          <p14:tracePt t="11998" x="3619500" y="4954588"/>
          <p14:tracePt t="12002" x="3627438" y="4987925"/>
          <p14:tracePt t="12010" x="3636963" y="5005388"/>
          <p14:tracePt t="12018" x="3644900" y="5038725"/>
          <p14:tracePt t="12026" x="3652838" y="5073650"/>
          <p14:tracePt t="12036" x="3662363" y="5106988"/>
          <p14:tracePt t="12042" x="3678238" y="5157788"/>
          <p14:tracePt t="12050" x="3687763" y="5218113"/>
          <p14:tracePt t="12058" x="3703638" y="5276850"/>
          <p14:tracePt t="12066" x="3713163" y="5362575"/>
          <p14:tracePt t="12074" x="3721100" y="5421313"/>
          <p14:tracePt t="12082" x="3721100" y="5507038"/>
          <p14:tracePt t="12088" x="3721100" y="5575300"/>
          <p14:tracePt t="12098" x="3721100" y="5651500"/>
          <p14:tracePt t="12104" x="3729038" y="5710238"/>
          <p14:tracePt t="12115" x="3729038" y="5770563"/>
          <p14:tracePt t="12120" x="3738563" y="5829300"/>
          <p14:tracePt t="12131" x="3746500" y="5889625"/>
          <p14:tracePt t="12136" x="3756025" y="5915025"/>
          <p14:tracePt t="12150" x="3756025" y="5940425"/>
          <p14:tracePt t="12153" x="3763963" y="5957888"/>
          <p14:tracePt t="12160" x="3763963" y="5965825"/>
          <p14:tracePt t="12167" x="3763963" y="5973763"/>
          <p14:tracePt t="12176" x="3771900" y="5983288"/>
          <p14:tracePt t="12185" x="3771900" y="5991225"/>
          <p14:tracePt t="12201" x="3771900" y="5999163"/>
          <p14:tracePt t="12207" x="3771900" y="6008688"/>
          <p14:tracePt t="12217" x="3771900" y="6016625"/>
          <p14:tracePt t="12223" x="3771900" y="6034088"/>
          <p14:tracePt t="12235" x="3763963" y="6059488"/>
          <p14:tracePt t="12238" x="3756025" y="6076950"/>
          <p14:tracePt t="12251" x="3746500" y="6102350"/>
          <p14:tracePt t="12252" x="3738563" y="6127750"/>
          <p14:tracePt t="12268" x="3729038" y="6169025"/>
          <p14:tracePt t="12277" x="3721100" y="6178550"/>
          <p14:tracePt t="12284" x="3713163" y="6186488"/>
          <p14:tracePt t="12303" x="3703638" y="6194425"/>
          <p14:tracePt t="12310" x="3695700" y="6194425"/>
          <p14:tracePt t="12318" x="3687763" y="6194425"/>
          <p14:tracePt t="12334" x="3670300" y="6194425"/>
          <p14:tracePt t="12338" x="3662363" y="6194425"/>
          <p14:tracePt t="12349" x="3636963" y="6194425"/>
          <p14:tracePt t="12354" x="3611563" y="6186488"/>
          <p14:tracePt t="12365" x="3586163" y="6186488"/>
          <p14:tracePt t="12370" x="3576638" y="6186488"/>
          <p14:tracePt t="12381" x="3559175" y="6186488"/>
          <p14:tracePt t="12386" x="3551238" y="6186488"/>
          <p14:tracePt t="12400" x="3543300" y="6186488"/>
          <p14:tracePt t="12402" x="3533775" y="6186488"/>
          <p14:tracePt t="12417" x="3525838" y="6186488"/>
          <p14:tracePt t="12527" x="3525838" y="6178550"/>
          <p14:tracePt t="12534" x="3525838" y="6169025"/>
          <p14:tracePt t="12550" x="3533775" y="6161088"/>
          <p14:tracePt t="12558" x="3543300" y="6153150"/>
          <p14:tracePt t="12567" x="3543300" y="6143625"/>
          <p14:tracePt t="12573" x="3551238" y="6143625"/>
          <p14:tracePt t="12582" x="3559175" y="6143625"/>
          <p14:tracePt t="12599" x="3559175" y="6135688"/>
          <p14:tracePt t="12604" x="3568700" y="6127750"/>
          <p14:tracePt t="12617" x="3576638" y="6127750"/>
          <p14:tracePt t="12621" x="3586163" y="6127750"/>
          <p14:tracePt t="12634" x="3586163" y="6118225"/>
          <p14:tracePt t="12637" x="3594100" y="6118225"/>
          <p14:tracePt t="12650" x="3602038" y="6110288"/>
          <p14:tracePt t="13088" x="3594100" y="6110288"/>
          <p14:tracePt t="13097" x="3586163" y="6110288"/>
          <p14:tracePt t="13105" x="3576638" y="6110288"/>
          <p14:tracePt t="13118" x="3568700" y="6110288"/>
          <p14:tracePt t="13120" x="3559175" y="6110288"/>
          <p14:tracePt t="13134" x="3551238" y="6110288"/>
          <p14:tracePt t="13136" x="3543300" y="6110288"/>
          <p14:tracePt t="13151" x="3525838" y="6118225"/>
          <p14:tracePt t="13160" x="3517900" y="6118225"/>
          <p14:tracePt t="13168" x="3508375" y="6118225"/>
          <p14:tracePt t="13177" x="3492500" y="6118225"/>
          <p14:tracePt t="13185" x="3482975" y="6118225"/>
          <p14:tracePt t="13190" x="3467100" y="6127750"/>
          <p14:tracePt t="13200" x="3449638" y="6127750"/>
          <p14:tracePt t="13206" x="3441700" y="6135688"/>
          <p14:tracePt t="13215" x="3424238" y="6135688"/>
          <p14:tracePt t="13222" x="3414713" y="6135688"/>
          <p14:tracePt t="13232" x="3398838" y="6143625"/>
          <p14:tracePt t="13238" x="3381375" y="6143625"/>
          <p14:tracePt t="13252" x="3373438" y="6153150"/>
          <p14:tracePt t="13265" x="3355975" y="6153150"/>
          <p14:tracePt t="13268" x="3348038" y="6153150"/>
          <p14:tracePt t="13281" x="3330575" y="6161088"/>
          <p14:tracePt t="13284" x="3313113" y="6161088"/>
          <p14:tracePt t="13292" x="3305175" y="6161088"/>
          <p14:tracePt t="13301" x="3297238" y="6161088"/>
          <p14:tracePt t="13308" x="3287713" y="6161088"/>
          <p14:tracePt t="13511" x="3297238" y="6161088"/>
          <p14:tracePt t="14130" x="3297238" y="6135688"/>
          <p14:tracePt t="14144" x="3297238" y="6092825"/>
          <p14:tracePt t="14152" x="3297238" y="6059488"/>
          <p14:tracePt t="14158" x="3297238" y="6024563"/>
          <p14:tracePt t="14167" x="3297238" y="5983288"/>
          <p14:tracePt t="14175" x="3305175" y="5922963"/>
          <p14:tracePt t="14183" x="3313113" y="5864225"/>
          <p14:tracePt t="14190" x="3322638" y="5803900"/>
          <p14:tracePt t="14199" x="3338513" y="5745163"/>
          <p14:tracePt t="14206" x="3348038" y="5676900"/>
          <p14:tracePt t="14216" x="3381375" y="5583238"/>
          <p14:tracePt t="14223" x="3424238" y="5524500"/>
          <p14:tracePt t="14232" x="3467100" y="5472113"/>
          <p14:tracePt t="14238" x="3500438" y="5421313"/>
          <p14:tracePt t="14249" x="3568700" y="5337175"/>
          <p14:tracePt t="14254" x="3644900" y="5235575"/>
          <p14:tracePt t="14266" x="3713163" y="5099050"/>
          <p14:tracePt t="14268" x="3822700" y="4946650"/>
          <p14:tracePt t="14283" x="3900488" y="4810125"/>
          <p14:tracePt t="14285" x="3959225" y="4683125"/>
          <p14:tracePt t="14299" x="4010025" y="4529138"/>
          <p14:tracePt t="14300" x="4044950" y="4402138"/>
          <p14:tracePt t="14309" x="4078288" y="4275138"/>
          <p14:tracePt t="14316" x="4111625" y="4146550"/>
          <p14:tracePt t="14322" x="4146550" y="4002088"/>
          <p14:tracePt t="14333" x="4205288" y="3816350"/>
          <p14:tracePt t="14338" x="4256088" y="3636963"/>
          <p14:tracePt t="14349" x="4306888" y="3484563"/>
          <p14:tracePt t="14355" x="4359275" y="3365500"/>
          <p14:tracePt t="14366" x="4392613" y="3263900"/>
          <p14:tracePt t="14371" x="4425950" y="3160713"/>
          <p14:tracePt t="14381" x="4460875" y="3033713"/>
          <p14:tracePt t="14386" x="4494213" y="2932113"/>
          <p14:tracePt t="14397" x="4529138" y="2830513"/>
          <p14:tracePt t="14400" x="4562475" y="2736850"/>
          <p14:tracePt t="14408" x="4595813" y="2660650"/>
          <p14:tracePt t="14416" x="4621213" y="2600325"/>
          <p14:tracePt t="14424" x="4656138" y="2541588"/>
          <p14:tracePt t="14432" x="4699000" y="2473325"/>
          <p14:tracePt t="14440" x="4740275" y="2413000"/>
          <p14:tracePt t="14448" x="4808538" y="2328863"/>
          <p14:tracePt t="14456" x="4902200" y="2227263"/>
          <p14:tracePt t="14464" x="4995863" y="2116138"/>
          <p14:tracePt t="14470" x="5106988" y="2014538"/>
          <p14:tracePt t="14481" x="5216525" y="1885950"/>
          <p14:tracePt t="14487" x="5386388" y="1716088"/>
          <p14:tracePt t="14501" x="5591175" y="1555750"/>
          <p14:tracePt t="14503" x="5751513" y="1411288"/>
          <p14:tracePt t="14516" x="5905500" y="1282700"/>
          <p14:tracePt t="14518" x="6032500" y="1189038"/>
          <p14:tracePt t="14533" x="6134100" y="1112838"/>
          <p14:tracePt t="14534" x="6227763" y="1069975"/>
          <p14:tracePt t="14548" x="6303963" y="1036638"/>
          <p14:tracePt t="14550" x="6364288" y="1019175"/>
          <p14:tracePt t="14558" x="6397625" y="1011238"/>
          <p14:tracePt t="14565" x="6423025" y="1003300"/>
          <p14:tracePt t="14573" x="6448425" y="993775"/>
          <p14:tracePt t="14583" x="6456363" y="985838"/>
          <p14:tracePt t="14589" x="6483350" y="977900"/>
          <p14:tracePt t="14600" x="6499225" y="968375"/>
          <p14:tracePt t="14604" x="6508750" y="968375"/>
          <p14:tracePt t="14616" x="6534150" y="960438"/>
          <p14:tracePt t="14620" x="6559550" y="952500"/>
          <p14:tracePt t="14633" x="6584950" y="942975"/>
          <p14:tracePt t="14637" x="6600825" y="935038"/>
          <p14:tracePt t="14650" x="6669088" y="900113"/>
          <p14:tracePt t="14667" x="6770688" y="841375"/>
          <p14:tracePt t="14677" x="6823075" y="808038"/>
          <p14:tracePt t="14685" x="6856413" y="781050"/>
          <p14:tracePt t="14691" x="6881813" y="773113"/>
          <p14:tracePt t="14699" x="6889750" y="773113"/>
          <p14:tracePt t="14707" x="6899275" y="773113"/>
          <p14:tracePt t="14715" x="6899275" y="765175"/>
          <p14:tracePt t="14823" x="6907213" y="808038"/>
          <p14:tracePt t="14830" x="6924675" y="858838"/>
          <p14:tracePt t="14839" x="6932613" y="917575"/>
          <p14:tracePt t="14849" x="6942138" y="960438"/>
          <p14:tracePt t="14855" x="6942138" y="1003300"/>
          <p14:tracePt t="14866" x="6950075" y="1054100"/>
          <p14:tracePt t="14870" x="6958013" y="1087438"/>
          <p14:tracePt t="14885" x="6958013" y="1163638"/>
          <p14:tracePt t="14899" x="6958013" y="1189038"/>
          <p14:tracePt t="14901" x="6958013" y="1216025"/>
          <p14:tracePt t="14916" x="6958013" y="1257300"/>
          <p14:tracePt t="14924" x="6958013" y="1274763"/>
          <p14:tracePt t="14933" x="6967538" y="1300163"/>
          <p14:tracePt t="14949" x="6967538" y="1333500"/>
          <p14:tracePt t="14962" x="6967538" y="1360488"/>
          <p14:tracePt t="14966" x="6967538" y="1376363"/>
          <p14:tracePt t="14970" x="6975475" y="1401763"/>
          <p14:tracePt t="14979" x="6975475" y="1427163"/>
          <p14:tracePt t="14986" x="6983413" y="1444625"/>
          <p14:tracePt t="14997" x="6992938" y="1470025"/>
          <p14:tracePt t="15002" x="6992938" y="1495425"/>
          <p14:tracePt t="15012" x="6992938" y="1512888"/>
          <p14:tracePt t="15033" x="6992938" y="1520825"/>
          <p14:tracePt t="15426" x="6992938" y="1530350"/>
          <p14:tracePt t="15438" x="6992938" y="1546225"/>
          <p14:tracePt t="15446" x="6983413" y="1571625"/>
          <p14:tracePt t="15451" x="6975475" y="1597025"/>
          <p14:tracePt t="15456" x="6967538" y="1614488"/>
          <p14:tracePt t="15464" x="6958013" y="1649413"/>
          <p14:tracePt t="15470" x="6942138" y="1708150"/>
          <p14:tracePt t="15481" x="6915150" y="1776413"/>
          <p14:tracePt t="15486" x="6907213" y="1835150"/>
          <p14:tracePt t="15497" x="6899275" y="1920875"/>
          <p14:tracePt t="15502" x="6889750" y="2005013"/>
          <p14:tracePt t="15513" x="6873875" y="2090738"/>
          <p14:tracePt t="15518" x="6873875" y="2166938"/>
          <p14:tracePt t="15529" x="6864350" y="2252663"/>
          <p14:tracePt t="15535" x="6864350" y="2319338"/>
          <p14:tracePt t="15547" x="6856413" y="2397125"/>
          <p14:tracePt t="15549" x="6856413" y="2455863"/>
          <p14:tracePt t="15556" x="6856413" y="2516188"/>
          <p14:tracePt t="15564" x="6856413" y="2541588"/>
          <p14:tracePt t="15573" x="6864350" y="2574925"/>
          <p14:tracePt t="15581" x="6873875" y="2608263"/>
          <p14:tracePt t="15588" x="6873875" y="2633663"/>
          <p14:tracePt t="15599" x="6881813" y="2651125"/>
          <p14:tracePt t="15605" x="6889750" y="2660650"/>
          <p14:tracePt t="15615" x="6889750" y="2676525"/>
          <p14:tracePt t="15632" x="6899275" y="2701925"/>
          <p14:tracePt t="15634" x="6899275" y="2711450"/>
          <p14:tracePt t="15648" x="6907213" y="2736850"/>
          <p14:tracePt t="15650" x="6915150" y="2762250"/>
          <p14:tracePt t="15664" x="6924675" y="2787650"/>
          <p14:tracePt t="15667" x="6932613" y="2805113"/>
          <p14:tracePt t="15683" x="6950075" y="2855913"/>
          <p14:tracePt t="15691" x="6958013" y="2889250"/>
          <p14:tracePt t="15699" x="6958013" y="2906713"/>
          <p14:tracePt t="15706" x="6967538" y="2932113"/>
          <p14:tracePt t="15713" x="6975475" y="2965450"/>
          <p14:tracePt t="15721" x="6983413" y="3000375"/>
          <p14:tracePt t="15730" x="6992938" y="3025775"/>
          <p14:tracePt t="15736" x="7000875" y="3041650"/>
          <p14:tracePt t="15749" x="7008813" y="3067050"/>
          <p14:tracePt t="15753" x="7008813" y="3094038"/>
          <p14:tracePt t="15765" x="7018338" y="3119438"/>
          <p14:tracePt t="15769" x="7018338" y="3127375"/>
          <p14:tracePt t="15782" x="7018338" y="3152775"/>
          <p14:tracePt t="15785" x="7026275" y="3170238"/>
          <p14:tracePt t="15797" x="7026275" y="3186113"/>
          <p14:tracePt t="15799" x="7034213" y="3211513"/>
          <p14:tracePt t="15806" x="7034213" y="3228975"/>
          <p14:tracePt t="15815" x="7034213" y="3238500"/>
          <p14:tracePt t="15823" x="7043738" y="3263900"/>
          <p14:tracePt t="15832" x="7043738" y="3289300"/>
          <p14:tracePt t="15838" x="7043738" y="3305175"/>
          <p14:tracePt t="15849" x="7043738" y="3314700"/>
          <p14:tracePt t="15855" x="7043738" y="3330575"/>
          <p14:tracePt t="15865" x="7043738" y="3348038"/>
          <p14:tracePt t="15870" x="7043738" y="3365500"/>
          <p14:tracePt t="15882" x="7043738" y="3373438"/>
          <p14:tracePt t="15884" x="7043738" y="3390900"/>
          <p14:tracePt t="15898" x="7051675" y="3408363"/>
          <p14:tracePt t="15900" x="7051675" y="3424238"/>
          <p14:tracePt t="15915" x="7051675" y="3433763"/>
          <p14:tracePt t="15917" x="7051675" y="3449638"/>
          <p14:tracePt t="15933" x="7051675" y="3475038"/>
          <p14:tracePt t="15948" x="7051675" y="3502025"/>
          <p14:tracePt t="15956" x="7051675" y="3517900"/>
          <p14:tracePt t="15962" x="7051675" y="3527425"/>
          <p14:tracePt t="15970" x="7051675" y="3543300"/>
          <p14:tracePt t="15979" x="7051675" y="3552825"/>
          <p14:tracePt t="15986" x="7051675" y="3568700"/>
          <p14:tracePt t="15997" x="7051675" y="3578225"/>
          <p14:tracePt t="16002" x="7051675" y="3586163"/>
          <p14:tracePt t="16012" x="7051675" y="3603625"/>
          <p14:tracePt t="16018" x="7051675" y="3611563"/>
          <p14:tracePt t="16030" x="7051675" y="3619500"/>
          <p14:tracePt t="16035" x="7051675" y="3629025"/>
          <p14:tracePt t="16040" x="7051675" y="3646488"/>
          <p14:tracePt t="16050" x="7051675" y="3654425"/>
          <p14:tracePt t="16057" x="7051675" y="3662363"/>
          <p14:tracePt t="16065" x="7051675" y="3679825"/>
          <p14:tracePt t="16082" x="7051675" y="3705225"/>
          <p14:tracePt t="16088" x="7051675" y="3730625"/>
          <p14:tracePt t="16098" x="7051675" y="3748088"/>
          <p14:tracePt t="16105" x="7051675" y="3781425"/>
          <p14:tracePt t="16115" x="7051675" y="3816350"/>
          <p14:tracePt t="16121" x="7051675" y="3841750"/>
          <p14:tracePt t="16131" x="7051675" y="3875088"/>
          <p14:tracePt t="16134" x="7051675" y="3908425"/>
          <p14:tracePt t="16148" x="7051675" y="3943350"/>
          <p14:tracePt t="16150" x="7051675" y="3968750"/>
          <p14:tracePt t="16165" x="7051675" y="4002088"/>
          <p14:tracePt t="16166" x="7051675" y="4037013"/>
          <p14:tracePt t="16183" x="7051675" y="4087813"/>
          <p14:tracePt t="16191" x="7051675" y="4121150"/>
          <p14:tracePt t="16198" x="7051675" y="4156075"/>
          <p14:tracePt t="16204" x="7043738" y="4189413"/>
          <p14:tracePt t="16213" x="7034213" y="4224338"/>
          <p14:tracePt t="16220" x="7026275" y="4249738"/>
          <p14:tracePt t="16230" x="7018338" y="4283075"/>
          <p14:tracePt t="16237" x="7018338" y="4316413"/>
          <p14:tracePt t="16246" x="7008813" y="4351338"/>
          <p14:tracePt t="16252" x="7000875" y="4384675"/>
          <p14:tracePt t="16264" x="6992938" y="4410075"/>
          <p14:tracePt t="16268" x="6992938" y="4435475"/>
          <p14:tracePt t="16283" x="6983413" y="4470400"/>
          <p14:tracePt t="16284" x="6975475" y="4495800"/>
          <p14:tracePt t="16299" x="6967538" y="4546600"/>
          <p14:tracePt t="16307" x="6958013" y="4579938"/>
          <p14:tracePt t="16316" x="6950075" y="4614863"/>
          <p14:tracePt t="16322" x="6950075" y="4648200"/>
          <p14:tracePt t="16331" x="6950075" y="4683125"/>
          <p14:tracePt t="16338" x="6942138" y="4708525"/>
          <p14:tracePt t="16348" x="6942138" y="4741863"/>
          <p14:tracePt t="16354" x="6942138" y="4767263"/>
          <p14:tracePt t="16365" x="6942138" y="4802188"/>
          <p14:tracePt t="16370" x="6932613" y="4818063"/>
          <p14:tracePt t="16379" x="6932613" y="4843463"/>
          <p14:tracePt t="16384" x="6932613" y="4860925"/>
          <p14:tracePt t="16395" x="6932613" y="4878388"/>
          <p14:tracePt t="16400" x="6932613" y="4903788"/>
          <p14:tracePt t="16412" x="6932613" y="4929188"/>
          <p14:tracePt t="16416" x="6932613" y="4946650"/>
          <p14:tracePt t="16428" x="6932613" y="4979988"/>
          <p14:tracePt t="16432" x="6932613" y="5005388"/>
          <p14:tracePt t="16446" x="6932613" y="5022850"/>
          <p14:tracePt t="16448" x="6932613" y="5048250"/>
          <p14:tracePt t="16454" x="6932613" y="5073650"/>
          <p14:tracePt t="16462" x="6932613" y="5091113"/>
          <p14:tracePt t="16470" x="6932613" y="5106988"/>
          <p14:tracePt t="16480" x="6932613" y="5132388"/>
          <p14:tracePt t="16487" x="6932613" y="5141913"/>
          <p14:tracePt t="16496" x="6932613" y="5157788"/>
          <p14:tracePt t="16502" x="6932613" y="5167313"/>
          <p14:tracePt t="16518" x="6932613" y="5175250"/>
          <p14:tracePt t="16530" x="6932613" y="5183188"/>
          <p14:tracePt t="16545" x="6932613" y="5192713"/>
          <p14:tracePt t="16556" x="6932613" y="5200650"/>
          <p14:tracePt t="16885" x="6932613" y="5192713"/>
          <p14:tracePt t="16899" x="6932613" y="5175250"/>
          <p14:tracePt t="16901" x="6932613" y="5149850"/>
          <p14:tracePt t="16910" x="6932613" y="5132388"/>
          <p14:tracePt t="16916" x="6932613" y="5099050"/>
          <p14:tracePt t="16928" x="6932613" y="5064125"/>
          <p14:tracePt t="16932" x="6932613" y="5030788"/>
          <p14:tracePt t="16946" x="6932613" y="5005388"/>
          <p14:tracePt t="16948" x="6942138" y="4972050"/>
          <p14:tracePt t="16967" x="6950075" y="4903788"/>
          <p14:tracePt t="16970" x="6958013" y="4843463"/>
          <p14:tracePt t="16978" x="6967538" y="4802188"/>
          <p14:tracePt t="16986" x="6975475" y="4741863"/>
          <p14:tracePt t="16998" x="6992938" y="4683125"/>
          <p14:tracePt t="17003" x="7000875" y="4589463"/>
          <p14:tracePt t="17015" x="7008813" y="4521200"/>
          <p14:tracePt t="17018" x="7034213" y="4445000"/>
          <p14:tracePt t="17032" x="7043738" y="4384675"/>
          <p14:tracePt t="17034" x="7051675" y="4325938"/>
          <p14:tracePt t="17049" x="7069138" y="4189413"/>
          <p14:tracePt t="17062" x="7077075" y="4130675"/>
          <p14:tracePt t="17064" x="7077075" y="4079875"/>
          <p14:tracePt t="17072" x="7094538" y="4027488"/>
          <p14:tracePt t="17080" x="7094538" y="3968750"/>
          <p14:tracePt t="17088" x="7102475" y="3925888"/>
          <p14:tracePt t="17096" x="7102475" y="3867150"/>
          <p14:tracePt t="17104" x="7102475" y="3798888"/>
          <p14:tracePt t="17114" x="7102475" y="3713163"/>
          <p14:tracePt t="17118" x="7102475" y="3636963"/>
          <p14:tracePt t="17131" x="7102475" y="3552825"/>
          <p14:tracePt t="17134" x="7102475" y="3467100"/>
          <p14:tracePt t="17148" x="7112000" y="3382963"/>
          <p14:tracePt t="17150" x="7112000" y="3297238"/>
          <p14:tracePt t="17165" x="7119938" y="3211513"/>
          <p14:tracePt t="17167" x="7119938" y="3109913"/>
          <p14:tracePt t="17182" x="7127875" y="2940050"/>
          <p14:tracePt t="17198" x="7127875" y="2881313"/>
          <p14:tracePt t="17199" x="7127875" y="2838450"/>
          <p14:tracePt t="17205" x="7127875" y="2795588"/>
          <p14:tracePt t="17214" x="7127875" y="2762250"/>
          <p14:tracePt t="17220" x="7127875" y="2727325"/>
          <p14:tracePt t="17231" x="7137400" y="2701925"/>
          <p14:tracePt t="17238" x="7145338" y="2668588"/>
          <p14:tracePt t="17247" x="7145338" y="2633663"/>
          <p14:tracePt t="17253" x="7153275" y="2600325"/>
          <p14:tracePt t="17267" x="7162800" y="2566988"/>
          <p14:tracePt t="17268" x="7162800" y="2524125"/>
          <p14:tracePt t="17281" x="7170738" y="2489200"/>
          <p14:tracePt t="17284" x="7170738" y="2463800"/>
          <p14:tracePt t="17298" x="7178675" y="2405063"/>
          <p14:tracePt t="17315" x="7178675" y="2362200"/>
          <p14:tracePt t="17323" x="7178675" y="2336800"/>
          <p14:tracePt t="17332" x="7178675" y="2328863"/>
          <p14:tracePt t="17347" x="7178675" y="2319338"/>
          <p14:tracePt t="17355" x="7178675" y="2311400"/>
          <p14:tracePt t="18119" x="7178675" y="2328863"/>
          <p14:tracePt t="18136" x="7178675" y="2336800"/>
          <p14:tracePt t="18149" x="7178675" y="2344738"/>
          <p14:tracePt t="18160" x="7178675" y="2354263"/>
          <p14:tracePt t="18166" x="7178675" y="2362200"/>
          <p14:tracePt t="18182" x="7178675" y="2371725"/>
          <p14:tracePt t="18194" x="7178675" y="2379663"/>
          <p14:tracePt t="18196" x="7170738" y="2387600"/>
          <p14:tracePt t="18214" x="7170738" y="2397125"/>
          <p14:tracePt t="18220" x="7170738" y="2405063"/>
          <p14:tracePt t="18230" x="7170738" y="2422525"/>
          <p14:tracePt t="18238" x="7170738" y="2447925"/>
          <p14:tracePt t="18248" x="7170738" y="2463800"/>
          <p14:tracePt t="18253" x="7170738" y="2489200"/>
          <p14:tracePt t="18262" x="7162800" y="2516188"/>
          <p14:tracePt t="18268" x="7153275" y="2541588"/>
          <p14:tracePt t="18278" x="7145338" y="2549525"/>
          <p14:tracePt t="18283" x="7145338" y="2574925"/>
          <p14:tracePt t="18294" x="7145338" y="2582863"/>
          <p14:tracePt t="18311" x="7137400" y="2592388"/>
          <p14:tracePt t="18314" x="7137400" y="2600325"/>
          <p14:tracePt t="18328" x="7127875" y="2608263"/>
          <p14:tracePt t="18352" x="7119938" y="2608263"/>
          <p14:tracePt t="18377" x="7112000" y="2608263"/>
          <p14:tracePt t="18385" x="7112000" y="2633663"/>
          <p14:tracePt t="18398" x="7102475" y="2668588"/>
          <p14:tracePt t="18401" x="7094538" y="2711450"/>
          <p14:tracePt t="18432" x="7094538" y="2719388"/>
          <p14:tracePt t="18634" x="7112000" y="2676525"/>
          <p14:tracePt t="18642" x="7137400" y="2625725"/>
          <p14:tracePt t="18650" x="7170738" y="2592388"/>
          <p14:tracePt t="18664" x="7178675" y="2566988"/>
          <p14:tracePt t="18667" x="7188200" y="2541588"/>
          <p14:tracePt t="18679" x="7188200" y="2532063"/>
          <p14:tracePt t="18697" x="7188200" y="2524125"/>
          <p14:tracePt t="18713" x="7188200" y="2516188"/>
          <p14:tracePt t="18769" x="7188200" y="2506663"/>
          <p14:tracePt t="18777" x="7188200" y="2498725"/>
          <p14:tracePt t="18785" x="7188200" y="2489200"/>
          <p14:tracePt t="18796" x="7188200" y="2481263"/>
          <p14:tracePt t="18798" x="7188200" y="2463800"/>
          <p14:tracePt t="18815" x="7188200" y="2430463"/>
          <p14:tracePt t="18831" x="7178675" y="2387600"/>
          <p14:tracePt t="18847" x="7162800" y="2336800"/>
          <p14:tracePt t="18854" x="7153275" y="2328863"/>
          <p14:tracePt t="18863" x="7145338" y="2319338"/>
          <p14:tracePt t="18868" x="7145338" y="2311400"/>
          <p14:tracePt t="18880" x="7145338" y="2303463"/>
          <p14:tracePt t="18896" x="7145338" y="2293938"/>
          <p14:tracePt t="18900" x="7145338" y="2286000"/>
          <p14:tracePt t="18913" x="7145338" y="2278063"/>
          <p14:tracePt t="18917" x="7145338" y="2260600"/>
          <p14:tracePt t="18930" x="7137400" y="2243138"/>
          <p14:tracePt t="18932" x="7137400" y="2227263"/>
          <p14:tracePt t="18945" x="7137400" y="2209800"/>
          <p14:tracePt t="18946" x="7127875" y="2184400"/>
          <p14:tracePt t="18954" x="7127875" y="2174875"/>
          <p14:tracePt t="18962" x="7127875" y="2159000"/>
          <p14:tracePt t="19385" x="7127875" y="2166938"/>
          <p14:tracePt t="19402" x="7127875" y="2184400"/>
          <p14:tracePt t="19417" x="7127875" y="2192338"/>
          <p14:tracePt t="19426" x="7127875" y="2200275"/>
          <p14:tracePt t="19431" x="7127875" y="2209800"/>
          <p14:tracePt t="19446" x="7127875" y="2217738"/>
          <p14:tracePt t="19463" x="7127875" y="2227263"/>
          <p14:tracePt t="19487" x="7127875" y="2235200"/>
          <p14:tracePt t="19502" x="7137400" y="2235200"/>
          <p14:tracePt t="20368" x="7153275" y="2227263"/>
          <p14:tracePt t="20377" x="7162800" y="2209800"/>
          <p14:tracePt t="20384" x="7170738" y="2192338"/>
          <p14:tracePt t="20392" x="7178675" y="2184400"/>
          <p14:tracePt t="20400" x="7188200" y="2166938"/>
          <p14:tracePt t="20412" x="7196138" y="2159000"/>
          <p14:tracePt t="20416" x="7204075" y="2149475"/>
          <p14:tracePt t="20427" x="7204075" y="2141538"/>
          <p14:tracePt t="20430" x="7204075" y="2124075"/>
          <p14:tracePt t="20444" x="7213600" y="2124075"/>
          <p14:tracePt t="20446" x="7221538" y="2116138"/>
          <p14:tracePt t="20463" x="7221538" y="2108200"/>
          <p14:tracePt t="20479" x="7221538" y="2090738"/>
          <p14:tracePt t="20496" x="7221538" y="2082800"/>
          <p14:tracePt t="20790" x="7221538" y="2090738"/>
          <p14:tracePt t="20799" x="7221538" y="2098675"/>
          <p14:tracePt t="20810" x="7229475" y="2098675"/>
          <p14:tracePt t="20817" x="7229475" y="2116138"/>
          <p14:tracePt t="20825" x="7229475" y="2124075"/>
          <p14:tracePt t="20853" x="7229475" y="2133600"/>
          <p14:tracePt t="21323" x="7229475" y="2141538"/>
          <p14:tracePt t="21340" x="7229475" y="2149475"/>
          <p14:tracePt t="21351" x="7239000" y="2166938"/>
          <p14:tracePt t="21401" x="7246938" y="2166938"/>
          <p14:tracePt t="21416" x="7256463" y="2124075"/>
          <p14:tracePt t="21426" x="7272338" y="1963738"/>
          <p14:tracePt t="21434" x="7289800" y="1784350"/>
          <p14:tracePt t="21439" x="7307263" y="1512888"/>
          <p14:tracePt t="21447" x="7307263" y="1223963"/>
          <p14:tracePt t="21459" x="7323138" y="925513"/>
          <p14:tracePt t="21462" x="7332663" y="747713"/>
          <p14:tracePt t="21476" x="7348538" y="603250"/>
          <p14:tracePt t="21478" x="7383463" y="476250"/>
          <p14:tracePt t="21493" x="7391400" y="374650"/>
          <p14:tracePt t="21494" x="7400925" y="271463"/>
          <p14:tracePt t="21503" x="7426325" y="187325"/>
          <p14:tracePt t="21510" x="7434263" y="101600"/>
          <p14:tracePt t="21516" x="7459663" y="7938"/>
          <p14:tracePt t="21740" x="7977188" y="85725"/>
          <p14:tracePt t="21749" x="8012113" y="136525"/>
          <p14:tracePt t="21750" x="8045450" y="177800"/>
          <p14:tracePt t="21762" x="8088313" y="230188"/>
          <p14:tracePt t="21766" x="8131175" y="288925"/>
          <p14:tracePt t="21777" x="8156575" y="339725"/>
          <p14:tracePt t="21782" x="8181975" y="374650"/>
          <p14:tracePt t="21794" x="8207375" y="400050"/>
          <p14:tracePt t="21798" x="8224838" y="425450"/>
          <p14:tracePt t="21809" x="8240713" y="441325"/>
          <p14:tracePt t="21815" x="8250238" y="466725"/>
          <p14:tracePt t="21825" x="8258175" y="476250"/>
          <p14:tracePt t="21830" x="8258175" y="484188"/>
          <p14:tracePt t="21842" x="8266113" y="492125"/>
          <p14:tracePt t="21846" x="8275638" y="519113"/>
          <p14:tracePt t="21861" x="8291513" y="569913"/>
          <p14:tracePt t="21869" x="8301038" y="603250"/>
          <p14:tracePt t="21878" x="8308975" y="620713"/>
          <p14:tracePt t="21884" x="8318500" y="654050"/>
          <p14:tracePt t="21895" x="8326438" y="688975"/>
          <p14:tracePt t="21901" x="8334375" y="730250"/>
          <p14:tracePt t="21911" x="8343900" y="781050"/>
          <p14:tracePt t="21916" x="8351838" y="823913"/>
          <p14:tracePt t="21928" x="8359775" y="858838"/>
          <p14:tracePt t="21931" x="8369300" y="892175"/>
          <p14:tracePt t="21943" x="8377238" y="917575"/>
          <p14:tracePt t="21957" x="8377238" y="925513"/>
          <p14:tracePt t="21978" x="8377238" y="935038"/>
          <p14:tracePt t="22000" x="8385175" y="952500"/>
          <p14:tracePt t="22008" x="8385175" y="977900"/>
          <p14:tracePt t="22017" x="8385175" y="1003300"/>
          <p14:tracePt t="22028" x="8394700" y="1019175"/>
          <p14:tracePt t="22032" x="8402638" y="1054100"/>
          <p14:tracePt t="22042" x="8410575" y="1087438"/>
          <p14:tracePt t="22048" x="8420100" y="1122363"/>
          <p14:tracePt t="22060" x="8428038" y="1155700"/>
          <p14:tracePt t="22065" x="8435975" y="1189038"/>
          <p14:tracePt t="22077" x="8445500" y="1216025"/>
          <p14:tracePt t="22081" x="8453438" y="1231900"/>
          <p14:tracePt t="22096" x="8470900" y="1282700"/>
          <p14:tracePt t="22113" x="8478838" y="1300163"/>
          <p14:tracePt t="22118" x="8478838" y="1308100"/>
          <p14:tracePt t="22126" x="8488363" y="1317625"/>
          <p14:tracePt t="22143" x="8496300" y="1325563"/>
          <p14:tracePt t="22150" x="8496300" y="1333500"/>
          <p14:tracePt t="22159" x="8504238" y="1333500"/>
          <p14:tracePt t="22164" x="8504238" y="1343025"/>
          <p14:tracePt t="22176" x="8513763" y="1350963"/>
          <p14:tracePt t="22180" x="8521700" y="1360488"/>
          <p14:tracePt t="22193" x="8529638" y="1385888"/>
          <p14:tracePt t="22196" x="8547100" y="1411288"/>
          <p14:tracePt t="22209" x="8555038" y="1436688"/>
          <p14:tracePt t="22213" x="8572500" y="1462088"/>
          <p14:tracePt t="22226" x="8589963" y="1477963"/>
          <p14:tracePt t="22228" x="8605838" y="1495425"/>
          <p14:tracePt t="22242" x="8615363" y="1504950"/>
          <p14:tracePt t="22244" x="8615363" y="1512888"/>
          <p14:tracePt t="22250" x="8623300" y="1512888"/>
          <p14:tracePt t="22354" x="8632825" y="1512888"/>
          <p14:tracePt t="22370" x="8666163" y="1512888"/>
          <p14:tracePt t="22380" x="8699500" y="1504950"/>
          <p14:tracePt t="22384" x="8724900" y="1495425"/>
          <p14:tracePt t="22392" x="8750300" y="1487488"/>
          <p14:tracePt t="22400" x="8785225" y="1470025"/>
          <p14:tracePt t="22408" x="8818563" y="1462088"/>
          <p14:tracePt t="22414" x="8853488" y="1444625"/>
          <p14:tracePt t="22425" x="8878888" y="1436688"/>
          <p14:tracePt t="22430" x="8904288" y="1419225"/>
          <p14:tracePt t="22441" x="8921750" y="1411288"/>
          <p14:tracePt t="22446" x="8929688" y="1401763"/>
          <p14:tracePt t="22458" x="8937625" y="1401763"/>
          <p14:tracePt t="22475" x="8947150" y="1393825"/>
          <p14:tracePt t="22806" x="8955088" y="1393825"/>
          <p14:tracePt t="22822" x="8955088" y="1401763"/>
          <p14:tracePt t="23087" x="8955088" y="1411288"/>
          <p14:tracePt t="23106" x="8955088" y="1452563"/>
          <p14:tracePt t="23116" x="8955088" y="1470025"/>
          <p14:tracePt t="23124" x="8955088" y="1495425"/>
          <p14:tracePt t="23126" x="8955088" y="1520825"/>
          <p14:tracePt t="23134" x="8955088" y="1555750"/>
          <p14:tracePt t="23142" x="8955088" y="1581150"/>
          <p14:tracePt t="23151" x="8955088" y="1614488"/>
          <p14:tracePt t="23161" x="8955088" y="1657350"/>
          <p14:tracePt t="23164" x="8955088" y="1700213"/>
          <p14:tracePt t="23174" x="8955088" y="1751013"/>
          <p14:tracePt t="23180" x="8947150" y="1793875"/>
          <p14:tracePt t="23191" x="8947150" y="1835150"/>
          <p14:tracePt t="23196" x="8937625" y="1895475"/>
          <p14:tracePt t="23208" x="8937625" y="1954213"/>
          <p14:tracePt t="23212" x="8929688" y="1997075"/>
          <p14:tracePt t="23227" x="8929688" y="2047875"/>
          <p14:tracePt t="23229" x="8921750" y="2108200"/>
          <p14:tracePt t="23243" x="8912225" y="2192338"/>
          <p14:tracePt t="23251" x="8904288" y="2252663"/>
          <p14:tracePt t="23261" x="8894763" y="2286000"/>
          <p14:tracePt t="23267" x="8886825" y="2319338"/>
          <p14:tracePt t="23277" x="8886825" y="2354263"/>
          <p14:tracePt t="23282" x="8878888" y="2371725"/>
          <p14:tracePt t="23294" x="8869363" y="2397125"/>
          <p14:tracePt t="23298" x="8869363" y="2422525"/>
          <p14:tracePt t="23309" x="8869363" y="2438400"/>
          <p14:tracePt t="23314" x="8869363" y="2455863"/>
          <p14:tracePt t="23326" x="8869363" y="2473325"/>
          <p14:tracePt t="23346" x="8869363" y="2489200"/>
          <p14:tracePt t="23361" x="8869363" y="2498725"/>
          <p14:tracePt t="23377" x="8869363" y="2516188"/>
          <p14:tracePt t="23394" x="8869363" y="2532063"/>
          <p14:tracePt t="23401" x="8869363" y="2541588"/>
          <p14:tracePt t="23410" x="8869363" y="2549525"/>
          <p14:tracePt t="23414" x="8869363" y="2566988"/>
          <p14:tracePt t="23425" x="8869363" y="2574925"/>
          <p14:tracePt t="23430" x="8869363" y="2592388"/>
          <p14:tracePt t="23447" x="8869363" y="2600325"/>
          <p14:tracePt t="23461" x="8869363" y="2608263"/>
          <p14:tracePt t="23462" x="8869363" y="2617788"/>
          <p14:tracePt t="23477" x="8869363" y="2625725"/>
          <p14:tracePt t="23479" x="8869363" y="2643188"/>
          <p14:tracePt t="23494" x="8878888" y="2660650"/>
          <p14:tracePt t="23501" x="8878888" y="2676525"/>
          <p14:tracePt t="23509" x="8878888" y="2693988"/>
          <p14:tracePt t="23517" x="8878888" y="2711450"/>
          <p14:tracePt t="23525" x="8878888" y="2727325"/>
          <p14:tracePt t="23532" x="8886825" y="2752725"/>
          <p14:tracePt t="23540" x="8886825" y="2787650"/>
          <p14:tracePt t="23548" x="8886825" y="2820988"/>
          <p14:tracePt t="23557" x="8886825" y="2846388"/>
          <p14:tracePt t="23564" x="8886825" y="2889250"/>
          <p14:tracePt t="23573" x="8886825" y="2949575"/>
          <p14:tracePt t="23578" x="8894763" y="3008313"/>
          <p14:tracePt t="23590" x="8894763" y="3067050"/>
          <p14:tracePt t="23595" x="8894763" y="3109913"/>
          <p14:tracePt t="23607" x="8894763" y="3152775"/>
          <p14:tracePt t="23612" x="8894763" y="3211513"/>
          <p14:tracePt t="23635" x="8894763" y="3373438"/>
          <p14:tracePt t="23645" x="8894763" y="3433763"/>
          <p14:tracePt t="23651" x="8894763" y="3475038"/>
          <p14:tracePt t="23661" x="8894763" y="3517900"/>
          <p14:tracePt t="23664" x="8894763" y="3560763"/>
          <p14:tracePt t="23676" x="8886825" y="3619500"/>
          <p14:tracePt t="23680" x="8878888" y="3679825"/>
          <p14:tracePt t="23694" x="8869363" y="3738563"/>
          <p14:tracePt t="23696" x="8853488" y="3790950"/>
          <p14:tracePt t="23710" x="8853488" y="3849688"/>
          <p14:tracePt t="23712" x="8853488" y="3875088"/>
          <p14:tracePt t="23726" x="8853488" y="3908425"/>
          <p14:tracePt t="23729" x="8853488" y="3935413"/>
          <p14:tracePt t="23740" x="8853488" y="3951288"/>
          <p14:tracePt t="23742" x="8853488" y="3960813"/>
          <p14:tracePt t="23751" x="8853488" y="3968750"/>
          <p14:tracePt t="23836" x="8843963" y="3951288"/>
          <p14:tracePt t="23845" x="8828088" y="3892550"/>
          <p14:tracePt t="23857" x="8818563" y="3816350"/>
          <p14:tracePt t="23865" x="8810625" y="3730625"/>
          <p14:tracePt t="23874" x="8802688" y="3646488"/>
          <p14:tracePt t="23876" x="8802688" y="3552825"/>
          <p14:tracePt t="23889" x="8802688" y="3502025"/>
          <p14:tracePt t="23892" x="8793163" y="3467100"/>
          <p14:tracePt t="23900" x="8793163" y="3433763"/>
          <p14:tracePt t="23907" x="8793163" y="3408363"/>
          <p14:tracePt t="23914" x="8793163" y="3398838"/>
          <p14:tracePt t="23924" x="8785225" y="3390900"/>
          <p14:tracePt t="23930" x="8785225" y="3382963"/>
          <p14:tracePt t="23954" x="8785225" y="3373438"/>
          <p14:tracePt t="23962" x="8785225" y="3365500"/>
          <p14:tracePt t="23978" x="8785225" y="3355975"/>
          <p14:tracePt t="23990" x="8785225" y="3340100"/>
          <p14:tracePt t="23992" x="8785225" y="3322638"/>
          <p14:tracePt t="24007" x="8785225" y="3297238"/>
          <p14:tracePt t="24008" x="8785225" y="3263900"/>
          <p14:tracePt t="24018" x="8785225" y="3238500"/>
          <p14:tracePt t="24028" x="8777288" y="3186113"/>
          <p14:tracePt t="24032" x="8767763" y="3160713"/>
          <p14:tracePt t="24044" x="8759825" y="3127375"/>
          <p14:tracePt t="24049" x="8759825" y="3094038"/>
          <p14:tracePt t="24059" x="8750300" y="3067050"/>
          <p14:tracePt t="24064" x="8750300" y="3051175"/>
          <p14:tracePt t="24079" x="8742363" y="3008313"/>
          <p14:tracePt t="24093" x="8742363" y="2982913"/>
          <p14:tracePt t="24096" x="8742363" y="2965450"/>
          <p14:tracePt t="24110" x="8734425" y="2932113"/>
          <p14:tracePt t="24112" x="8734425" y="2871788"/>
          <p14:tracePt t="24127" x="8734425" y="2701925"/>
          <p14:tracePt t="24143" x="8742363" y="2463800"/>
          <p14:tracePt t="24148" x="8734425" y="2286000"/>
          <p14:tracePt t="24158" x="8724900" y="2108200"/>
          <p14:tracePt t="24164" x="8724900" y="1903413"/>
          <p14:tracePt t="24173" x="8724900" y="1725613"/>
          <p14:tracePt t="24180" x="8724900" y="1546225"/>
          <p14:tracePt t="24190" x="8724900" y="1376363"/>
          <p14:tracePt t="24196" x="8724900" y="1198563"/>
          <p14:tracePt t="24208" x="8724900" y="1054100"/>
          <p14:tracePt t="24213" x="8724900" y="935038"/>
          <p14:tracePt t="24226" x="8734425" y="833438"/>
          <p14:tracePt t="24228" x="8750300" y="704850"/>
          <p14:tracePt t="24243" x="8767763" y="476250"/>
          <p14:tracePt t="24260" x="8793163" y="314325"/>
          <p14:tracePt t="24267" x="8802688" y="238125"/>
          <p14:tracePt t="24276" x="8828088" y="177800"/>
          <p14:tracePt t="24283" x="8843963" y="101600"/>
          <p14:tracePt t="24294" x="8878888" y="42863"/>
          <p14:tracePt t="24466" x="9482138" y="111125"/>
          <p14:tracePt t="24477" x="9550400" y="177800"/>
          <p14:tracePt t="24479" x="9601200" y="238125"/>
          <p14:tracePt t="24493" x="9710738" y="400050"/>
          <p14:tracePt t="24510" x="9821863" y="603250"/>
          <p14:tracePt t="24527" x="9915525" y="866775"/>
          <p14:tracePt t="24533" x="9974263" y="993775"/>
          <p14:tracePt t="24544" x="10017125" y="1104900"/>
          <p14:tracePt t="24549" x="10067925" y="1189038"/>
          <p14:tracePt t="24556" x="10093325" y="1257300"/>
          <p14:tracePt t="24564" x="10126663" y="1292225"/>
          <p14:tracePt t="24576" x="10126663" y="1317625"/>
          <p14:tracePt t="24579" x="10136188" y="1317625"/>
          <p14:tracePt t="24594" x="10144125" y="1317625"/>
          <p14:tracePt t="24681" x="10153650" y="1325563"/>
          <p14:tracePt t="24697" x="10161588" y="1350963"/>
          <p14:tracePt t="24707" x="10169525" y="1350963"/>
          <p14:tracePt t="24719" x="10179050" y="1368425"/>
          <p14:tracePt t="24721" x="10179050" y="1376363"/>
          <p14:tracePt t="24730" x="10186988" y="1376363"/>
          <p14:tracePt t="24743" x="10194925" y="1393825"/>
          <p14:tracePt t="24876" x="10194925" y="1401763"/>
          <p14:tracePt t="24898" x="10204450" y="1401763"/>
          <p14:tracePt t="25110" x="10204450" y="1411288"/>
          <p14:tracePt t="25126" x="10204450" y="1436688"/>
          <p14:tracePt t="25138" x="10204450" y="1462088"/>
          <p14:tracePt t="25149" x="10220325" y="1504950"/>
          <p14:tracePt t="25158" x="10229850" y="1530350"/>
          <p14:tracePt t="25164" x="10229850" y="1555750"/>
          <p14:tracePt t="25173" x="10229850" y="1581150"/>
          <p14:tracePt t="25180" x="10237788" y="1597025"/>
          <p14:tracePt t="25189" x="10237788" y="1614488"/>
          <p14:tracePt t="25196" x="10245725" y="1639888"/>
          <p14:tracePt t="25205" x="10245725" y="1657350"/>
          <p14:tracePt t="25212" x="10255250" y="1682750"/>
          <p14:tracePt t="25222" x="10255250" y="1708150"/>
          <p14:tracePt t="25226" x="10255250" y="1725613"/>
          <p14:tracePt t="25243" x="10255250" y="1776413"/>
          <p14:tracePt t="25259" x="10263188" y="1827213"/>
          <p14:tracePt t="25276" x="10271125" y="1885950"/>
          <p14:tracePt t="25293" x="10280650" y="1946275"/>
          <p14:tracePt t="25300" x="10288588" y="1971675"/>
          <p14:tracePt t="25309" x="10288588" y="1997075"/>
          <p14:tracePt t="25313" x="10288588" y="2014538"/>
          <p14:tracePt t="25326" x="10288588" y="2039938"/>
          <p14:tracePt t="25329" x="10288588" y="2065338"/>
          <p14:tracePt t="25342" x="10288588" y="2082800"/>
          <p14:tracePt t="25344" x="10288588" y="2108200"/>
          <p14:tracePt t="25361" x="10288588" y="2149475"/>
          <p14:tracePt t="25373" x="10288588" y="2174875"/>
          <p14:tracePt t="25376" x="10288588" y="2200275"/>
          <p14:tracePt t="25389" x="10288588" y="2217738"/>
          <p14:tracePt t="25390" x="10288588" y="2243138"/>
          <p14:tracePt t="25398" x="10288588" y="2268538"/>
          <p14:tracePt t="25406" x="10288588" y="2293938"/>
          <p14:tracePt t="25414" x="10288588" y="2319338"/>
          <p14:tracePt t="25423" x="10298113" y="2344738"/>
          <p14:tracePt t="25430" x="10298113" y="2379663"/>
          <p14:tracePt t="25440" x="10298113" y="2397125"/>
          <p14:tracePt t="25446" x="10298113" y="2422525"/>
          <p14:tracePt t="25456" x="10298113" y="2455863"/>
          <p14:tracePt t="25462" x="10298113" y="2473325"/>
          <p14:tracePt t="25472" x="10298113" y="2498725"/>
          <p14:tracePt t="25476" x="10298113" y="2532063"/>
          <p14:tracePt t="25493" x="10298113" y="2582863"/>
          <p14:tracePt t="25513" x="10298113" y="2643188"/>
          <p14:tracePt t="25526" x="10298113" y="2686050"/>
          <p14:tracePt t="25532" x="10298113" y="2711450"/>
          <p14:tracePt t="25542" x="10298113" y="2736850"/>
          <p14:tracePt t="25548" x="10298113" y="2762250"/>
          <p14:tracePt t="25556" x="10298113" y="2787650"/>
          <p14:tracePt t="25562" x="10288588" y="2813050"/>
          <p14:tracePt t="25572" x="10288588" y="2830513"/>
          <p14:tracePt t="25578" x="10288588" y="2855913"/>
          <p14:tracePt t="25589" x="10280650" y="2871788"/>
          <p14:tracePt t="25605" x="10271125" y="2889250"/>
          <p14:tracePt t="25611" x="10271125" y="2897188"/>
          <p14:tracePt t="25622" x="10263188" y="2897188"/>
          <p14:tracePt t="25626" x="10263188" y="2906713"/>
          <p14:tracePt t="25639" x="10263188" y="2914650"/>
          <p14:tracePt t="25641" x="10255250" y="2922588"/>
          <p14:tracePt t="25648" x="10245725" y="2932113"/>
          <p14:tracePt t="25657" x="10229850" y="2965450"/>
          <p14:tracePt t="25664" x="10220325" y="3000375"/>
          <p14:tracePt t="25677" x="10220325" y="3033713"/>
          <p14:tracePt t="25681" x="10212388" y="3051175"/>
          <p14:tracePt t="25692" x="10212388" y="3076575"/>
          <p14:tracePt t="25696" x="10204450" y="3101975"/>
          <p14:tracePt t="25710" x="10204450" y="3127375"/>
          <p14:tracePt t="25712" x="10204450" y="3135313"/>
          <p14:tracePt t="25725" x="10204450" y="3160713"/>
          <p14:tracePt t="25743" x="10204450" y="3178175"/>
          <p14:tracePt t="25759" x="10204450" y="3186113"/>
          <p14:tracePt t="25775" x="10186988" y="3203575"/>
          <p14:tracePt t="25793" x="10179050" y="3238500"/>
          <p14:tracePt t="25796" x="10179050" y="3263900"/>
          <p14:tracePt t="25808" x="10179050" y="3279775"/>
          <p14:tracePt t="25813" x="10179050" y="3305175"/>
          <p14:tracePt t="25826" x="10186988" y="3330575"/>
          <p14:tracePt t="25828" x="10194925" y="3355975"/>
          <p14:tracePt t="25841" x="10204450" y="3373438"/>
          <p14:tracePt t="25846" x="10212388" y="3398838"/>
          <p14:tracePt t="25857" x="10220325" y="3424238"/>
          <p14:tracePt t="25863" x="10229850" y="3441700"/>
          <p14:tracePt t="25873" x="10237788" y="3459163"/>
          <p14:tracePt t="25877" x="10237788" y="3475038"/>
          <p14:tracePt t="25893" x="10255250" y="3517900"/>
          <p14:tracePt t="25899" x="10263188" y="3535363"/>
          <p14:tracePt t="25909" x="10271125" y="3543300"/>
          <p14:tracePt t="25914" x="10280650" y="3560763"/>
          <p14:tracePt t="25930" x="10288588" y="3578225"/>
          <p14:tracePt t="25941" x="10298113" y="3586163"/>
          <p14:tracePt t="25955" x="10306050" y="3586163"/>
          <p14:tracePt t="25962" x="10306050" y="3594100"/>
          <p14:tracePt t="25972" x="10306050" y="3603625"/>
          <p14:tracePt t="25992" x="10298113" y="3611563"/>
          <p14:tracePt t="26005" x="10288588" y="3619500"/>
          <p14:tracePt t="26019" x="10255250" y="3671888"/>
          <p14:tracePt t="26025" x="10212388" y="3738563"/>
          <p14:tracePt t="26043" x="10110788" y="3883025"/>
          <p14:tracePt t="26477" x="10118725" y="3883025"/>
          <p14:tracePt t="26490" x="10126663" y="3875088"/>
          <p14:tracePt t="26508" x="10161588" y="3875088"/>
          <p14:tracePt t="26518" x="10169525" y="3867150"/>
          <p14:tracePt t="26533" x="10179050" y="3867150"/>
          <p14:tracePt t="26540" x="10186988" y="3867150"/>
          <p14:tracePt t="26555" x="10194925" y="3867150"/>
          <p14:tracePt t="26596" x="10204450" y="3867150"/>
          <p14:tracePt t="26606" x="10212388" y="3867150"/>
          <p14:tracePt t="26616" x="10212388" y="3883025"/>
          <p14:tracePt t="26619" x="10220325" y="3908425"/>
          <p14:tracePt t="26627" x="10229850" y="3925888"/>
          <p14:tracePt t="26642" x="10255250" y="3976688"/>
          <p14:tracePt t="26659" x="10280650" y="4044950"/>
          <p14:tracePt t="26665" x="10288588" y="4070350"/>
          <p14:tracePt t="26676" x="10298113" y="4087813"/>
          <p14:tracePt t="26680" x="10306050" y="4113213"/>
          <p14:tracePt t="26691" x="10313988" y="4138613"/>
          <p14:tracePt t="26697" x="10323513" y="4164013"/>
          <p14:tracePt t="26708" x="10331450" y="4181475"/>
          <p14:tracePt t="26710" x="10331450" y="4206875"/>
          <p14:tracePt t="26725" x="10331450" y="4232275"/>
          <p14:tracePt t="26726" x="10331450" y="4249738"/>
          <p14:tracePt t="26743" x="10331450" y="4291013"/>
          <p14:tracePt t="26759" x="10331450" y="4325938"/>
          <p14:tracePt t="26775" x="10331450" y="4368800"/>
          <p14:tracePt t="26788" x="10331450" y="4410075"/>
          <p14:tracePt t="26796" x="10323513" y="4419600"/>
          <p14:tracePt t="26804" x="10323513" y="4435475"/>
          <p14:tracePt t="26813" x="10323513" y="4445000"/>
          <p14:tracePt t="26824" x="10313988" y="4445000"/>
          <p14:tracePt t="26828" x="10313988" y="4452938"/>
          <p14:tracePt t="26842" x="10306050" y="4478338"/>
          <p14:tracePt t="26844" x="10298113" y="4495800"/>
          <p14:tracePt t="26858" x="10271125" y="4521200"/>
          <p14:tracePt t="26861" x="10237788" y="4564063"/>
          <p14:tracePt t="26871" x="10204450" y="4589463"/>
          <p14:tracePt t="26874" x="10153650" y="4614863"/>
          <p14:tracePt t="27203" x="10153650" y="4605338"/>
          <p14:tracePt t="27215" x="10161588" y="4572000"/>
          <p14:tracePt t="27219" x="10169525" y="4546600"/>
          <p14:tracePt t="27234" x="10169525" y="4513263"/>
          <p14:tracePt t="27237" x="10179050" y="4513263"/>
          <p14:tracePt t="27246" x="10186988" y="4503738"/>
          <p14:tracePt t="27259" x="10194925" y="4495800"/>
          <p14:tracePt t="27275" x="10212388" y="4503738"/>
          <p14:tracePt t="27292" x="10229850" y="4513263"/>
          <p14:tracePt t="27297" x="10245725" y="4521200"/>
          <p14:tracePt t="27307" x="10245725" y="4529138"/>
          <p14:tracePt t="27314" x="10255250" y="4529138"/>
          <p14:tracePt t="27324" x="10263188" y="4538663"/>
          <p14:tracePt t="27328" x="10271125" y="4546600"/>
          <p14:tracePt t="27361" x="10280650" y="4546600"/>
          <p14:tracePt t="27390" x="10298113" y="4564063"/>
          <p14:tracePt t="27399" x="10298113" y="4572000"/>
          <p14:tracePt t="27408" x="10306050" y="4579938"/>
          <p14:tracePt t="27422" x="10331450" y="4622800"/>
          <p14:tracePt t="27431" x="10339388" y="4648200"/>
          <p14:tracePt t="27438" x="10348913" y="4665663"/>
          <p14:tracePt t="27446" x="10356850" y="4699000"/>
          <p14:tracePt t="27453" x="10356850" y="4733925"/>
          <p14:tracePt t="27460" x="10356850" y="4775200"/>
          <p14:tracePt t="27471" x="10348913" y="4835525"/>
          <p14:tracePt t="27476" x="10323513" y="4886325"/>
          <p14:tracePt t="27488" x="10280650" y="4937125"/>
          <p14:tracePt t="27742" x="10280650" y="4911725"/>
          <p14:tracePt t="27753" x="10280650" y="4878388"/>
          <p14:tracePt t="27761" x="10280650" y="4852988"/>
          <p14:tracePt t="27770" x="10280650" y="4843463"/>
          <p14:tracePt t="27774" x="10280650" y="4827588"/>
          <p14:tracePt t="27786" x="10280650" y="4818063"/>
          <p14:tracePt t="27797" x="10280650" y="4810125"/>
          <p14:tracePt t="27821" x="10280650" y="4802188"/>
          <p14:tracePt t="27852" x="10280650" y="4792663"/>
          <p14:tracePt t="27899" x="10280650" y="4784725"/>
          <p14:tracePt t="27914" x="10271125" y="4767263"/>
          <p14:tracePt t="27923" x="10271125" y="4741863"/>
          <p14:tracePt t="27931" x="10255250" y="4699000"/>
          <p14:tracePt t="27939" x="10237788" y="4622800"/>
          <p14:tracePt t="27944" x="10204450" y="4546600"/>
          <p14:tracePt t="27954" x="10186988" y="4460875"/>
          <p14:tracePt t="27960" x="10153650" y="4368800"/>
          <p14:tracePt t="27970" x="10126663" y="4265613"/>
          <p14:tracePt t="27976" x="10118725" y="4181475"/>
          <p14:tracePt t="27986" x="10101263" y="4079875"/>
          <p14:tracePt t="27992" x="10093325" y="3976688"/>
          <p14:tracePt t="28003" x="10085388" y="3892550"/>
          <p14:tracePt t="28008" x="10067925" y="3781425"/>
          <p14:tracePt t="28025" x="10050463" y="3535363"/>
          <p14:tracePt t="28041" x="10025063" y="3322638"/>
          <p14:tracePt t="28048" x="10025063" y="3211513"/>
          <p14:tracePt t="28060" x="10025063" y="3127375"/>
          <p14:tracePt t="28063" x="10025063" y="3041650"/>
          <p14:tracePt t="28074" x="10025063" y="2957513"/>
          <p14:tracePt t="28079" x="10025063" y="2881313"/>
          <p14:tracePt t="28093" x="10025063" y="2820988"/>
          <p14:tracePt t="28097" x="10034588" y="2778125"/>
          <p14:tracePt t="28107" x="10034588" y="2744788"/>
          <p14:tracePt t="28111" x="10042525" y="2711450"/>
          <p14:tracePt t="28124" x="10042525" y="2676525"/>
          <p14:tracePt t="28141" x="10050463" y="2668588"/>
          <p14:tracePt t="28268" x="10059988" y="2668588"/>
          <p14:tracePt t="28281" x="10075863" y="2686050"/>
          <p14:tracePt t="28297" x="10110788" y="2752725"/>
          <p14:tracePt t="28301" x="10144125" y="2855913"/>
          <p14:tracePt t="28313" x="10220325" y="3170238"/>
          <p14:tracePt t="28327" x="10263188" y="3365500"/>
          <p14:tracePt t="28328" x="10306050" y="3560763"/>
          <p14:tracePt t="28340" x="10364788" y="3763963"/>
          <p14:tracePt t="28345" x="10407650" y="3960813"/>
          <p14:tracePt t="28355" x="10433050" y="4121150"/>
          <p14:tracePt t="28358" x="10442575" y="4249738"/>
          <p14:tracePt t="28372" x="10450513" y="4376738"/>
          <p14:tracePt t="28376" x="10467975" y="4503738"/>
          <p14:tracePt t="28389" x="10467975" y="4622800"/>
          <p14:tracePt t="28392" x="10475913" y="4708525"/>
          <p14:tracePt t="28405" x="10475913" y="4792663"/>
          <p14:tracePt t="28408" x="10483850" y="4878388"/>
          <p14:tracePt t="28420" x="10493375" y="4937125"/>
          <p14:tracePt t="28422" x="10493375" y="5005388"/>
          <p14:tracePt t="28438" x="10493375" y="5106988"/>
          <p14:tracePt t="28444" x="10493375" y="5167313"/>
          <p14:tracePt t="28458" x="10493375" y="5208588"/>
          <p14:tracePt t="28460" x="10493375" y="5260975"/>
          <p14:tracePt t="28474" x="10493375" y="5302250"/>
          <p14:tracePt t="28477" x="10483850" y="5362575"/>
          <p14:tracePt t="28490" x="10483850" y="5430838"/>
          <p14:tracePt t="28492" x="10483850" y="5489575"/>
          <p14:tracePt t="28510" x="10475913" y="5626100"/>
          <p14:tracePt t="28521" x="10467975" y="5710238"/>
          <p14:tracePt t="28523" x="10450513" y="5778500"/>
          <p14:tracePt t="28539" x="10425113" y="5957888"/>
          <p14:tracePt t="28557" x="10399713" y="6102350"/>
          <p14:tracePt t="28563" x="10390188" y="6161088"/>
          <p14:tracePt t="28574" x="10382250" y="6211888"/>
          <p14:tracePt t="28578" x="10374313" y="6237288"/>
          <p14:tracePt t="28587" x="10364788" y="6262688"/>
          <p14:tracePt t="28594" x="10364788" y="6280150"/>
          <p14:tracePt t="28603" x="10356850" y="6288088"/>
          <p14:tracePt t="29235" x="10348913" y="6288088"/>
          <p14:tracePt t="29258" x="10339388" y="6288088"/>
          <p14:tracePt t="29267" x="10331450" y="6288088"/>
          <p14:tracePt t="29274" x="10323513" y="6297613"/>
          <p14:tracePt t="29288" x="10298113" y="6330950"/>
          <p14:tracePt t="29305" x="10288588" y="6356350"/>
          <p14:tracePt t="29321" x="10271125" y="6407150"/>
          <p14:tracePt t="29328" x="10263188" y="6442075"/>
          <p14:tracePt t="29337" x="10255250" y="6475413"/>
          <p14:tracePt t="29346" x="10245725" y="6510338"/>
          <p14:tracePt t="29356" x="10237788" y="6526213"/>
          <p14:tracePt t="29358" x="10229850" y="6551613"/>
          <p14:tracePt t="29371" x="10220325" y="6577013"/>
          <p14:tracePt t="29375" x="10212388" y="6594475"/>
          <p14:tracePt t="29389" x="10212388" y="6602413"/>
          <p14:tracePt t="29390" x="10212388" y="6611938"/>
          <p14:tracePt t="29405" x="10204450" y="6619875"/>
          <p14:tracePt t="29406" x="10204450" y="6627813"/>
          <p14:tracePt t="29423" x="10194925" y="6654800"/>
          <p14:tracePt t="29438" x="10186988" y="6670675"/>
          <p14:tracePt t="29453" x="10186988" y="6680200"/>
          <p14:tracePt t="29460" x="10186988" y="6688138"/>
          <p14:tracePt t="29470" x="10186988" y="6696075"/>
          <p14:tracePt t="29476" x="10179050" y="6696075"/>
          <p14:tracePt t="29500" x="10169525" y="6696075"/>
          <p14:tracePt t="29508" x="10169525" y="6705600"/>
          <p14:tracePt t="29519" x="10169525" y="6713538"/>
          <p14:tracePt t="29522" x="10161588" y="6713538"/>
          <p14:tracePt t="29536" x="10153650" y="6713538"/>
          <p14:tracePt t="29538" x="10144125" y="6713538"/>
          <p14:tracePt t="29553" x="10144125" y="6721475"/>
          <p14:tracePt t="29554" x="10136188" y="6721475"/>
          <p14:tracePt t="29573" x="10118725" y="6738938"/>
          <p14:tracePt t="29578" x="10110788" y="6738938"/>
          <p14:tracePt t="29591" x="10101263" y="6738938"/>
          <p14:tracePt t="29606" x="10101263" y="6746875"/>
          <p14:tracePt t="29611" x="10093325" y="6746875"/>
          <p14:tracePt t="29624" x="10085388" y="6746875"/>
          <p14:tracePt t="29657" x="10075863" y="6746875"/>
          <p14:tracePt t="29673" x="10067925" y="6746875"/>
          <p14:tracePt t="29683" x="10059988" y="6746875"/>
          <p14:tracePt t="29694" x="10050463" y="6746875"/>
          <p14:tracePt t="29705" x="10042525" y="6746875"/>
          <p14:tracePt t="29710" x="10034588" y="6746875"/>
          <p14:tracePt t="29735" x="10025063" y="6746875"/>
          <p14:tracePt t="29743" x="10017125" y="6746875"/>
          <p14:tracePt t="29758" x="10009188" y="6746875"/>
          <p14:tracePt t="29771" x="9999663" y="6738938"/>
          <p14:tracePt t="29788" x="9991725" y="6738938"/>
          <p14:tracePt t="30032" x="9999663" y="6738938"/>
          <p14:tracePt t="30243" x="9999663" y="6731000"/>
          <p14:tracePt t="30255" x="9991725" y="6731000"/>
          <p14:tracePt t="30269" x="9974263" y="6731000"/>
          <p14:tracePt t="30407" x="9940925" y="6731000"/>
          <p14:tracePt t="30415" x="9923463" y="6738938"/>
          <p14:tracePt t="30422" x="9898063" y="6746875"/>
          <p14:tracePt t="30435" x="9872663" y="6756400"/>
          <p14:tracePt t="30436" x="9847263" y="6764338"/>
          <p14:tracePt t="30444" x="9829800" y="6764338"/>
          <p14:tracePt t="30452" x="9804400" y="6772275"/>
          <p14:tracePt t="30460" x="9779000" y="6772275"/>
          <p14:tracePt t="30468" x="9761538" y="6772275"/>
          <p14:tracePt t="30476" x="9736138" y="6772275"/>
          <p14:tracePt t="30486" x="9702800" y="6772275"/>
          <p14:tracePt t="30492" x="9677400" y="6772275"/>
          <p14:tracePt t="30505" x="9642475" y="6756400"/>
          <p14:tracePt t="30506" x="9609138" y="6738938"/>
          <p14:tracePt t="30518" x="9583738" y="6713538"/>
          <p14:tracePt t="30522" x="9550400" y="6662738"/>
          <p14:tracePt t="30534" x="9507538" y="6594475"/>
          <p14:tracePt t="30538" x="9431338" y="6500813"/>
          <p14:tracePt t="30551" x="9363075" y="6399213"/>
          <p14:tracePt t="30554" x="9269413" y="6221413"/>
          <p14:tracePt t="30569" x="9175750" y="6008688"/>
          <p14:tracePt t="30570" x="9107488" y="5719763"/>
          <p14:tracePt t="30585" x="9039225" y="5380038"/>
          <p14:tracePt t="30586" x="8963025" y="5038725"/>
          <p14:tracePt t="30592" x="8894763" y="4673600"/>
          <p14:tracePt t="30601" x="8836025" y="4257675"/>
          <p14:tracePt t="30608" x="8785225" y="3867150"/>
          <p14:tracePt t="30618" x="8724900" y="3509963"/>
          <p14:tracePt t="30624" x="8683625" y="3254375"/>
          <p14:tracePt t="30634" x="8632825" y="3000375"/>
          <p14:tracePt t="30640" x="8589963" y="2805113"/>
          <p14:tracePt t="30651" x="8564563" y="2643188"/>
          <p14:tracePt t="30657" x="8539163" y="2498725"/>
          <p14:tracePt t="30668" x="8529638" y="2371725"/>
          <p14:tracePt t="30670" x="8521700" y="2268538"/>
          <p14:tracePt t="30685" x="8504238" y="2174875"/>
          <p14:tracePt t="30686" x="8504238" y="2073275"/>
          <p14:tracePt t="30694" x="8504238" y="1989138"/>
          <p14:tracePt t="30702" x="8513763" y="1928813"/>
          <p14:tracePt t="30710" x="8521700" y="1885950"/>
          <p14:tracePt t="30718" x="8529638" y="1835150"/>
          <p14:tracePt t="30727" x="8539163" y="1809750"/>
          <p14:tracePt t="30739" x="8547100" y="1793875"/>
          <p14:tracePt t="30743" x="8547100" y="1784350"/>
          <p14:tracePt t="30757" x="8564563" y="1776413"/>
          <p14:tracePt t="30883" x="8564563" y="1766888"/>
          <p14:tracePt t="30922" x="8564563" y="1758950"/>
          <p14:tracePt t="31006" x="8564563" y="1751013"/>
          <p14:tracePt t="31038" x="8564563" y="1741488"/>
          <p14:tracePt t="31132" x="8564563" y="1751013"/>
          <p14:tracePt t="31142" x="8564563" y="1776413"/>
          <p14:tracePt t="31151" x="8564563" y="1809750"/>
          <p14:tracePt t="31158" x="8572500" y="1844675"/>
          <p14:tracePt t="31167" x="8589963" y="1885950"/>
          <p14:tracePt t="31170" x="8589963" y="1920875"/>
          <p14:tracePt t="31184" x="8597900" y="1963738"/>
          <p14:tracePt t="31186" x="8597900" y="1997075"/>
          <p14:tracePt t="31201" x="8597900" y="2047875"/>
          <p14:tracePt t="31203" x="8597900" y="2090738"/>
          <p14:tracePt t="31210" x="8597900" y="2149475"/>
          <p14:tracePt t="31220" x="8597900" y="2192338"/>
          <p14:tracePt t="31227" x="8597900" y="2227263"/>
          <p14:tracePt t="31235" x="8597900" y="2278063"/>
          <p14:tracePt t="31242" x="8589963" y="2336800"/>
          <p14:tracePt t="31251" x="8589963" y="2397125"/>
          <p14:tracePt t="31256" x="8580438" y="2455863"/>
          <p14:tracePt t="31269" x="8580438" y="2516188"/>
          <p14:tracePt t="31272" x="8572500" y="2582863"/>
          <p14:tracePt t="31285" x="8564563" y="2660650"/>
          <p14:tracePt t="31288" x="8547100" y="2744788"/>
          <p14:tracePt t="31301" x="8539163" y="2820988"/>
          <p14:tracePt t="31304" x="8529638" y="2889250"/>
          <p14:tracePt t="31321" x="8504238" y="3084513"/>
          <p14:tracePt t="31327" x="8496300" y="3178175"/>
          <p14:tracePt t="31339" x="8478838" y="3271838"/>
          <p14:tracePt t="31344" x="8453438" y="3382963"/>
          <p14:tracePt t="31356" x="8420100" y="3509963"/>
          <p14:tracePt t="31358" x="8394700" y="3646488"/>
          <p14:tracePt t="31374" x="8359775" y="3900488"/>
          <p14:tracePt t="31385" x="8343900" y="4027488"/>
          <p14:tracePt t="31391" x="8334375" y="4138613"/>
          <p14:tracePt t="31405" x="8326438" y="4257675"/>
          <p14:tracePt t="31407" x="8308975" y="4368800"/>
          <p14:tracePt t="31418" x="8291513" y="4470400"/>
          <p14:tracePt t="31420" x="8275638" y="4572000"/>
          <p14:tracePt t="31434" x="8266113" y="4683125"/>
          <p14:tracePt t="31436" x="8258175" y="4810125"/>
          <p14:tracePt t="31451" x="8240713" y="4903788"/>
          <p14:tracePt t="31452" x="8232775" y="4997450"/>
          <p14:tracePt t="31469" x="8215313" y="5175250"/>
          <p14:tracePt t="31476" x="8199438" y="5260975"/>
          <p14:tracePt t="31484" x="8189913" y="5362575"/>
          <p14:tracePt t="31492" x="8181975" y="5446713"/>
          <p14:tracePt t="31502" x="8181975" y="5507038"/>
          <p14:tracePt t="31506" x="8164513" y="5591175"/>
          <p14:tracePt t="31518" x="8164513" y="5651500"/>
          <p14:tracePt t="31522" x="8164513" y="5735638"/>
          <p14:tracePt t="31535" x="8164513" y="5795963"/>
          <p14:tracePt t="31538" x="8164513" y="5880100"/>
          <p14:tracePt t="31551" x="8164513" y="5932488"/>
          <p14:tracePt t="31554" x="8174038" y="6024563"/>
          <p14:tracePt t="31568" x="8174038" y="6076950"/>
          <p14:tracePt t="31570" x="8181975" y="6169025"/>
          <p14:tracePt t="31576" x="8181975" y="6237288"/>
          <p14:tracePt t="31585" x="8181975" y="6297613"/>
          <p14:tracePt t="31592" x="8181975" y="6356350"/>
          <p14:tracePt t="31602" x="8181975" y="6399213"/>
          <p14:tracePt t="31611" x="8181975" y="6424613"/>
          <p14:tracePt t="31623" x="8181975" y="6457950"/>
          <p14:tracePt t="31626" x="8181975" y="6483350"/>
          <p14:tracePt t="31636" x="8181975" y="6510338"/>
          <p14:tracePt t="31640" x="8181975" y="6526213"/>
          <p14:tracePt t="31651" x="8181975" y="6551613"/>
          <p14:tracePt t="31656" x="8181975" y="6586538"/>
          <p14:tracePt t="31672" x="8181975" y="6627813"/>
          <p14:tracePt t="31687" x="8189913" y="6662738"/>
          <p14:tracePt t="31702" x="8207375" y="6705600"/>
          <p14:tracePt t="31722" x="8207375" y="6713538"/>
          <p14:tracePt t="31727" x="8207375" y="6721475"/>
          <p14:tracePt t="31739" x="8207375" y="6731000"/>
          <p14:tracePt t="31757" x="8207375" y="6746875"/>
          <p14:tracePt t="31773" x="8215313" y="6756400"/>
          <p14:tracePt t="31788" x="8215313" y="6764338"/>
          <p14:tracePt t="31827" x="8207375" y="6764338"/>
          <p14:tracePt t="31839" x="8189913" y="6772275"/>
          <p14:tracePt t="31849" x="8174038" y="6781800"/>
          <p14:tracePt t="31857" x="8147050" y="6781800"/>
          <p14:tracePt t="31858" x="8131175" y="6799263"/>
          <p14:tracePt t="32095" x="8207375" y="6756400"/>
          <p14:tracePt t="32111" x="8385175" y="6713538"/>
          <p14:tracePt t="32127" x="8521700" y="6688138"/>
          <p14:tracePt t="32142" x="8572500" y="6670675"/>
          <p14:tracePt t="32155" x="8597900" y="6662738"/>
          <p14:tracePt t="32167" x="8597900" y="6654800"/>
          <p14:tracePt t="32170" x="8597900" y="6645275"/>
          <p14:tracePt t="32218" x="8597900" y="6637338"/>
          <p14:tracePt t="32230" x="8605838" y="6627813"/>
          <p14:tracePt t="32242" x="8623300" y="6619875"/>
          <p14:tracePt t="32255" x="8623300" y="6611938"/>
          <p14:tracePt t="32256" x="8632825" y="6602413"/>
          <p14:tracePt t="32270" x="8648700" y="6602413"/>
          <p14:tracePt t="32272" x="8658225" y="6594475"/>
          <p14:tracePt t="32284" x="8666163" y="6594475"/>
          <p14:tracePt t="32288" x="8674100" y="6586538"/>
          <p14:tracePt t="32307" x="8683625" y="6577013"/>
          <p14:tracePt t="32320" x="8691563" y="6577013"/>
          <p14:tracePt t="32773" x="8683625" y="6577013"/>
          <p14:tracePt t="32797" x="8674100" y="6577013"/>
          <p14:tracePt t="32814" x="8666163" y="6577013"/>
          <p14:tracePt t="32834" x="8658225" y="6577013"/>
          <p14:tracePt t="32846" x="8648700" y="6577013"/>
          <p14:tracePt t="32857" x="8640763" y="6577013"/>
          <p14:tracePt t="32874" x="8632825" y="6577013"/>
          <p14:tracePt t="32887" x="8623300" y="6577013"/>
          <p14:tracePt t="32905" x="8615363" y="6577013"/>
          <p14:tracePt t="32920" x="8605838" y="6577013"/>
          <p14:tracePt t="32945" x="8605838" y="6586538"/>
          <p14:tracePt t="33117" x="8597900" y="6586538"/>
          <p14:tracePt t="34921" x="8597900" y="6569075"/>
          <p14:tracePt t="34939" x="8580438" y="6483350"/>
          <p14:tracePt t="34953" x="8555038" y="6365875"/>
          <p14:tracePt t="34965" x="8547100" y="6297613"/>
          <p14:tracePt t="34966" x="8539163" y="6211888"/>
          <p14:tracePt t="34980" x="8529638" y="6153150"/>
          <p14:tracePt t="34982" x="8513763" y="6092825"/>
          <p14:tracePt t="35001" x="8504238" y="6016625"/>
          <p14:tracePt t="35006" x="8504238" y="5983288"/>
          <p14:tracePt t="35014" x="8496300" y="5948363"/>
          <p14:tracePt t="35022" x="8496300" y="5905500"/>
          <p14:tracePt t="35032" x="8488363" y="5854700"/>
          <p14:tracePt t="35038" x="8488363" y="5788025"/>
          <p14:tracePt t="35048" x="8488363" y="5702300"/>
          <p14:tracePt t="35052" x="8488363" y="5600700"/>
          <p14:tracePt t="35065" x="8488363" y="5489575"/>
          <p14:tracePt t="35068" x="8488363" y="5362575"/>
          <p14:tracePt t="35081" x="8496300" y="5183188"/>
          <p14:tracePt t="35084" x="8521700" y="4997450"/>
          <p14:tracePt t="35100" x="8547100" y="4605338"/>
          <p14:tracePt t="35114" x="8547100" y="4368800"/>
          <p14:tracePt t="35117" x="8547100" y="4138613"/>
          <p14:tracePt t="35132" x="8547100" y="3730625"/>
          <p14:tracePt t="35138" x="8564563" y="3517900"/>
          <p14:tracePt t="35148" x="8580438" y="3305175"/>
          <p14:tracePt t="35154" x="8589963" y="3127375"/>
          <p14:tracePt t="35165" x="8615363" y="2932113"/>
          <p14:tracePt t="35170" x="8648700" y="2744788"/>
          <p14:tracePt t="35181" x="8699500" y="2541588"/>
          <p14:tracePt t="35186" x="8793163" y="2328863"/>
          <p14:tracePt t="35198" x="8878888" y="2141538"/>
          <p14:tracePt t="35202" x="8997950" y="1963738"/>
          <p14:tracePt t="35217" x="9209088" y="1682750"/>
          <p14:tracePt t="35231" x="9302750" y="1589088"/>
          <p14:tracePt t="35232" x="9396413" y="1495425"/>
          <p14:tracePt t="35248" x="9583738" y="1317625"/>
          <p14:tracePt t="35256" x="9685338" y="1249363"/>
          <p14:tracePt t="35265" x="9821863" y="1173163"/>
          <p14:tracePt t="35272" x="9940925" y="1104900"/>
          <p14:tracePt t="35281" x="10075863" y="1044575"/>
          <p14:tracePt t="35288" x="10204450" y="993775"/>
          <p14:tracePt t="35299" x="10323513" y="952500"/>
          <p14:tracePt t="35302" x="10425113" y="925513"/>
          <p14:tracePt t="35315" x="10509250" y="917575"/>
          <p14:tracePt t="35318" x="10569575" y="900113"/>
          <p14:tracePt t="35336" x="10628313" y="892175"/>
          <p14:tracePt t="35353" x="10663238" y="892175"/>
          <p14:tracePt t="35367" x="10671175" y="892175"/>
          <p14:tracePt t="35436" x="10688638" y="909638"/>
          <p14:tracePt t="35449" x="10721975" y="977900"/>
          <p14:tracePt t="35467" x="10764838" y="1198563"/>
          <p14:tracePt t="35481" x="10772775" y="1266825"/>
          <p14:tracePt t="35483" x="10782300" y="1343025"/>
          <p14:tracePt t="35492" x="10798175" y="1401763"/>
          <p14:tracePt t="35502" x="10807700" y="1444625"/>
          <p14:tracePt t="35506" x="10815638" y="1477963"/>
          <p14:tracePt t="35515" x="10823575" y="1512888"/>
          <p14:tracePt t="35522" x="10833100" y="1538288"/>
          <p14:tracePt t="35531" x="10841038" y="1563688"/>
          <p14:tracePt t="35538" x="10848975" y="1614488"/>
          <p14:tracePt t="35547" x="10858500" y="1674813"/>
          <p14:tracePt t="35552" x="10866438" y="1758950"/>
          <p14:tracePt t="35565" x="10874375" y="1860550"/>
          <p14:tracePt t="35568" x="10891838" y="1989138"/>
          <p14:tracePt t="35582" x="10901363" y="2116138"/>
          <p14:tracePt t="35585" x="10901363" y="2243138"/>
          <p14:tracePt t="35598" x="10901363" y="2371725"/>
          <p14:tracePt t="35601" x="10901363" y="2498725"/>
          <p14:tracePt t="35615" x="10901363" y="2625725"/>
          <p14:tracePt t="35616" x="10883900" y="2736850"/>
          <p14:tracePt t="35631" x="10866438" y="2949575"/>
          <p14:tracePt t="35638" x="10848975" y="3051175"/>
          <p14:tracePt t="35648" x="10833100" y="3152775"/>
          <p14:tracePt t="35654" x="10815638" y="3254375"/>
          <p14:tracePt t="35665" x="10798175" y="3373438"/>
          <p14:tracePt t="35670" x="10772775" y="3459163"/>
          <p14:tracePt t="35682" x="10764838" y="3560763"/>
          <p14:tracePt t="35686" x="10729913" y="3646488"/>
          <p14:tracePt t="35699" x="10696575" y="3763963"/>
          <p14:tracePt t="35702" x="10663238" y="3867150"/>
          <p14:tracePt t="35715" x="10637838" y="3968750"/>
          <p14:tracePt t="35716" x="10620375" y="4052888"/>
          <p14:tracePt t="35733" x="10569575" y="4214813"/>
          <p14:tracePt t="35750" x="10509250" y="4394200"/>
          <p14:tracePt t="35756" x="10458450" y="4486275"/>
          <p14:tracePt t="35766" x="10415588" y="4579938"/>
          <p14:tracePt t="35772" x="10382250" y="4665663"/>
          <p14:tracePt t="35783" x="10339388" y="4759325"/>
          <p14:tracePt t="35786" x="10288588" y="4843463"/>
          <p14:tracePt t="35799" x="10255250" y="4937125"/>
          <p14:tracePt t="35802" x="10229850" y="5022850"/>
          <p14:tracePt t="35820" x="10144125" y="5192713"/>
          <p14:tracePt t="35836" x="10075863" y="5319713"/>
          <p14:tracePt t="35852" x="9999663" y="5421313"/>
          <p14:tracePt t="35867" x="9948863" y="5507038"/>
          <p14:tracePt t="35872" x="9915525" y="5557838"/>
          <p14:tracePt t="35883" x="9898063" y="5591175"/>
          <p14:tracePt t="35888" x="9872663" y="5626100"/>
          <p14:tracePt t="35900" x="9839325" y="5676900"/>
          <p14:tracePt t="35904" x="9821863" y="5727700"/>
          <p14:tracePt t="35917" x="9796463" y="5778500"/>
          <p14:tracePt t="35920" x="9771063" y="5821363"/>
          <p14:tracePt t="35933" x="9745663" y="5889625"/>
          <p14:tracePt t="35937" x="9710738" y="5948363"/>
          <p14:tracePt t="35950" x="9694863" y="6008688"/>
          <p14:tracePt t="35952" x="9667875" y="6067425"/>
          <p14:tracePt t="35964" x="9652000" y="6102350"/>
          <p14:tracePt t="35966" x="9642475" y="6135688"/>
          <p14:tracePt t="35987" x="9626600" y="6194425"/>
          <p14:tracePt t="35998" x="9617075" y="6211888"/>
          <p14:tracePt t="36007" x="9617075" y="6229350"/>
          <p14:tracePt t="36017" x="9617075" y="6237288"/>
          <p14:tracePt t="36032" x="9617075" y="6246813"/>
          <p14:tracePt t="36036" x="9617075" y="6254750"/>
          <p14:tracePt t="36052" x="9617075" y="6262688"/>
          <p14:tracePt t="36123" x="9617075" y="6272213"/>
          <p14:tracePt t="36163" x="9617075" y="6280150"/>
          <p14:tracePt t="36179" x="9626600" y="6288088"/>
          <p14:tracePt t="36194" x="9652000" y="6305550"/>
          <p14:tracePt t="36207" x="9659938" y="6313488"/>
          <p14:tracePt t="36209" x="9667875" y="6323013"/>
          <p14:tracePt t="36221" x="9677400" y="6330950"/>
          <p14:tracePt t="36239" x="9685338" y="6338888"/>
          <p14:tracePt t="36240" x="9694863" y="6348413"/>
          <p14:tracePt t="36255" x="9702800" y="6348413"/>
          <p14:tracePt t="36257" x="9702800" y="6356350"/>
          <p14:tracePt t="36267" x="9702800" y="6373813"/>
          <p14:tracePt t="36272" x="9710738" y="6373813"/>
          <p14:tracePt t="36281" x="9710738" y="6381750"/>
          <p14:tracePt t="36287" x="9720263" y="6399213"/>
          <p14:tracePt t="36303" x="9728200" y="6416675"/>
          <p14:tracePt t="36316" x="9728200" y="6432550"/>
          <p14:tracePt t="36318" x="9736138" y="6442075"/>
          <p14:tracePt t="36331" x="9745663" y="6450013"/>
          <p14:tracePt t="36334" x="9745663" y="6467475"/>
          <p14:tracePt t="36349" x="9753600" y="6467475"/>
          <p14:tracePt t="36350" x="9753600" y="6475413"/>
          <p14:tracePt t="36364" x="9753600" y="6483350"/>
          <p14:tracePt t="36381" x="9753600" y="6492875"/>
          <p14:tracePt t="36397" x="9753600" y="6500813"/>
          <p14:tracePt t="36405" x="9753600" y="6510338"/>
          <p14:tracePt t="36418" x="9761538" y="6510338"/>
          <p14:tracePt t="36491" x="9771063" y="6526213"/>
          <p14:tracePt t="36506" x="9779000" y="6526213"/>
          <p14:tracePt t="36507" x="9779000" y="6535738"/>
          <p14:tracePt t="36522" x="9786938" y="6535738"/>
          <p14:tracePt t="36532" x="9796463" y="6543675"/>
          <p14:tracePt t="36610" x="9812338" y="6551613"/>
          <p14:tracePt t="36631" x="9821863" y="6551613"/>
          <p14:tracePt t="36693" x="9829800" y="6551613"/>
          <p14:tracePt t="36710" x="9839325" y="6551613"/>
          <p14:tracePt t="36873" x="9847263" y="6551613"/>
          <p14:tracePt t="36886" x="9855200" y="6551613"/>
          <p14:tracePt t="36902" x="9864725" y="6551613"/>
          <p14:tracePt t="36918" x="9872663" y="6551613"/>
          <p14:tracePt t="36982" x="9880600" y="6551613"/>
          <p14:tracePt t="36998" x="9898063" y="6561138"/>
          <p14:tracePt t="37209" x="9906000" y="6561138"/>
          <p14:tracePt t="37335" x="9915525" y="6561138"/>
          <p14:tracePt t="37365" x="9923463" y="6561138"/>
          <p14:tracePt t="37376" x="9931400" y="6561138"/>
          <p14:tracePt t="37384" x="9940925" y="6561138"/>
          <p14:tracePt t="37396" x="9948863" y="6561138"/>
          <p14:tracePt t="37404" x="9956800" y="6561138"/>
          <p14:tracePt t="38061" x="9966325" y="6561138"/>
          <p14:tracePt t="38074" x="9974263" y="6561138"/>
          <p14:tracePt t="38093" x="9983788" y="6561138"/>
          <p14:tracePt t="38123" x="9991725" y="6561138"/>
          <p14:tracePt t="38136" x="9999663" y="6561138"/>
          <p14:tracePt t="38147" x="10009188" y="6561138"/>
          <p14:tracePt t="38154" x="10017125" y="6561138"/>
          <p14:tracePt t="38165" x="10025063" y="6561138"/>
          <p14:tracePt t="38181" x="10034588" y="6561138"/>
          <p14:tracePt t="38186" x="10042525" y="6561138"/>
          <p14:tracePt t="38200" x="10050463" y="6561138"/>
          <p14:tracePt t="38216" x="10059988" y="6551613"/>
          <p14:tracePt t="38258" x="10067925" y="6551613"/>
          <p14:tracePt t="38274" x="10093325" y="6551613"/>
          <p14:tracePt t="38286" x="10101263" y="6551613"/>
          <p14:tracePt t="38296" x="10110788" y="6551613"/>
          <p14:tracePt t="38313" x="10118725" y="6551613"/>
          <p14:tracePt t="38318" x="10126663" y="6551613"/>
          <p14:tracePt t="38334" x="10136188" y="6551613"/>
          <p14:tracePt t="38348" x="10144125" y="6551613"/>
          <p14:tracePt t="38363" x="10153650" y="6551613"/>
          <p14:tracePt t="38379" x="10161588" y="6551613"/>
          <p14:tracePt t="38396" x="10169525" y="6551613"/>
          <p14:tracePt t="38428" x="10179050" y="6551613"/>
          <p14:tracePt t="38442" x="10186988" y="6551613"/>
          <p14:tracePt t="38450" x="10194925" y="6551613"/>
          <p14:tracePt t="38466" x="10204450" y="6551613"/>
          <p14:tracePt t="38479" x="10220325" y="6551613"/>
          <p14:tracePt t="38482" x="10229850" y="6551613"/>
          <p14:tracePt t="38495" x="10255250" y="6551613"/>
          <p14:tracePt t="38498" x="10280650" y="6551613"/>
          <p14:tracePt t="38513" x="10323513" y="6543675"/>
          <p14:tracePt t="38520" x="10348913" y="6543675"/>
          <p14:tracePt t="38529" x="10356850" y="6535738"/>
          <p14:tracePt t="38536" x="10374313" y="6526213"/>
          <p14:tracePt t="38546" x="10390188" y="6518275"/>
          <p14:tracePt t="38552" x="10415588" y="6518275"/>
          <p14:tracePt t="38563" x="10433050" y="6510338"/>
          <p14:tracePt t="38568" x="10458450" y="6500813"/>
          <p14:tracePt t="38579" x="10493375" y="6492875"/>
          <p14:tracePt t="38584" x="10526713" y="6483350"/>
          <p14:tracePt t="38600" x="10602913" y="6457950"/>
          <p14:tracePt t="38615" x="10679113" y="6407150"/>
          <p14:tracePt t="38631" x="10747375" y="6356350"/>
          <p14:tracePt t="38646" x="10823575" y="6297613"/>
          <p14:tracePt t="38664" x="10874375" y="6254750"/>
          <p14:tracePt t="38671" x="10901363" y="6237288"/>
          <p14:tracePt t="38685" x="10942638" y="6203950"/>
          <p14:tracePt t="38702" x="10993438" y="6161088"/>
          <p14:tracePt t="38713" x="11010900" y="6143625"/>
          <p14:tracePt t="38716" x="11036300" y="6118225"/>
          <p14:tracePt t="38729" x="11044238" y="6110288"/>
          <p14:tracePt t="38732" x="11071225" y="6084888"/>
          <p14:tracePt t="38746" x="11087100" y="6059488"/>
          <p14:tracePt t="38749" x="11112500" y="6024563"/>
          <p14:tracePt t="38763" x="11137900" y="5957888"/>
          <p14:tracePt t="38770" x="11147425" y="5922963"/>
          <p14:tracePt t="38779" x="11155363" y="5897563"/>
          <p14:tracePt t="38786" x="11155363" y="5889625"/>
          <p14:tracePt t="38795" x="11155363" y="5880100"/>
          <p14:tracePt t="38802" x="11163300" y="5880100"/>
          <p14:tracePt t="38905" x="11155363" y="5880100"/>
          <p14:tracePt t="38925" x="11122025" y="5897563"/>
          <p14:tracePt t="38938" x="11079163" y="5905500"/>
          <p14:tracePt t="38949" x="11044238" y="5915025"/>
          <p14:tracePt t="38950" x="11018838" y="5922963"/>
          <p14:tracePt t="38961" x="10993438" y="5932488"/>
          <p14:tracePt t="38966" x="10977563" y="5940425"/>
          <p14:tracePt t="38978" x="10960100" y="5948363"/>
          <p14:tracePt t="38981" x="10934700" y="5948363"/>
          <p14:tracePt t="38994" x="10926763" y="5948363"/>
          <p14:tracePt t="38998" x="10909300" y="5948363"/>
          <p14:tracePt t="39017" x="10874375" y="5948363"/>
          <p14:tracePt t="39029" x="10833100" y="5948363"/>
          <p14:tracePt t="39036" x="10815638" y="5948363"/>
          <p14:tracePt t="39046" x="10807700" y="5948363"/>
          <p14:tracePt t="39052" x="10790238" y="5940425"/>
          <p14:tracePt t="39063" x="10782300" y="5932488"/>
          <p14:tracePt t="39068" x="10756900" y="5922963"/>
          <p14:tracePt t="39079" x="10739438" y="5922963"/>
          <p14:tracePt t="39084" x="10729913" y="5915025"/>
          <p14:tracePt t="39096" x="10721975" y="5905500"/>
          <p14:tracePt t="39099" x="10714038" y="5897563"/>
          <p14:tracePt t="39200" x="10704513" y="5897563"/>
          <p14:tracePt t="39262" x="10696575" y="5889625"/>
          <p14:tracePt t="39277" x="10688638" y="5889625"/>
          <p14:tracePt t="39293" x="10671175" y="5915025"/>
          <p14:tracePt t="39296" x="10645775" y="5948363"/>
          <p14:tracePt t="39311" x="10602913" y="5991225"/>
          <p14:tracePt t="39537" x="10602913" y="5948363"/>
          <p14:tracePt t="39551" x="10620375" y="5880100"/>
          <p14:tracePt t="39553" x="10628313" y="5838825"/>
          <p14:tracePt t="39565" x="10628313" y="5813425"/>
          <p14:tracePt t="39569" x="10628313" y="5803900"/>
          <p14:tracePt t="39584" x="10628313" y="5788025"/>
          <p14:tracePt t="39663" x="10637838" y="5788025"/>
          <p14:tracePt t="39677" x="10637838" y="5778500"/>
          <p14:tracePt t="39692" x="10645775" y="5770563"/>
          <p14:tracePt t="39706" x="10653713" y="5761038"/>
          <p14:tracePt t="39748" x="10653713" y="5753100"/>
          <p14:tracePt t="39770" x="10653713" y="5745163"/>
          <p14:tracePt t="40155" x="10663238" y="5745163"/>
          <p14:tracePt t="40209" x="10663238" y="5735638"/>
          <p14:tracePt t="40255" x="10671175" y="5735638"/>
          <p14:tracePt t="40271" x="10696575" y="5710238"/>
          <p14:tracePt t="40287" x="10823575" y="5659438"/>
          <p14:tracePt t="40298" x="10874375" y="5634038"/>
          <p14:tracePt t="40302" x="10909300" y="5600700"/>
          <p14:tracePt t="40311" x="10942638" y="5575300"/>
          <p14:tracePt t="40318" x="10985500" y="5549900"/>
          <p14:tracePt t="40328" x="11018838" y="5507038"/>
          <p14:tracePt t="40334" x="11061700" y="5472113"/>
          <p14:tracePt t="40346" x="11096625" y="5430838"/>
          <p14:tracePt t="40348" x="11137900" y="5405438"/>
          <p14:tracePt t="40362" x="11180763" y="5380038"/>
          <p14:tracePt t="40364" x="11223625" y="5345113"/>
          <p14:tracePt t="40378" x="11249025" y="5319713"/>
          <p14:tracePt t="40381" x="11282363" y="5294313"/>
          <p14:tracePt t="40395" x="11307763" y="5268913"/>
          <p14:tracePt t="40396" x="11342688" y="5243513"/>
          <p14:tracePt t="40412" x="11401425" y="5167313"/>
          <p14:tracePt t="40418" x="11426825" y="5132388"/>
          <p14:tracePt t="40428" x="11452225" y="5099050"/>
          <p14:tracePt t="40434" x="11487150" y="5030788"/>
          <p14:tracePt t="40444" x="11503025" y="4972050"/>
          <p14:tracePt t="40450" x="11520488" y="4894263"/>
          <p14:tracePt t="40461" x="11530013" y="4835525"/>
          <p14:tracePt t="40466" x="11537950" y="4767263"/>
          <p14:tracePt t="40478" x="11537950" y="4708525"/>
          <p14:tracePt t="40482" x="11545888" y="4630738"/>
          <p14:tracePt t="40494" x="11545888" y="4579938"/>
          <p14:tracePt t="40498" x="11545888" y="4521200"/>
          <p14:tracePt t="40511" x="11545888" y="4460875"/>
          <p14:tracePt t="40512" x="11545888" y="4427538"/>
          <p14:tracePt t="40528" x="11545888" y="4376738"/>
          <p14:tracePt t="40544" x="11530013" y="4316413"/>
          <p14:tracePt t="40552" x="11530013" y="4300538"/>
          <p14:tracePt t="40560" x="11520488" y="4283075"/>
          <p14:tracePt t="40568" x="11520488" y="4265613"/>
          <p14:tracePt t="40577" x="11512550" y="4265613"/>
          <p14:tracePt t="40584" x="11512550" y="4257675"/>
          <p14:tracePt t="40606" x="11512550" y="4249738"/>
          <p14:tracePt t="40684" x="11503025" y="4240213"/>
          <p14:tracePt t="40700" x="11495088" y="4232275"/>
          <p14:tracePt t="40748" x="11487150" y="4224338"/>
          <p14:tracePt t="40763" x="11477625" y="4224338"/>
          <p14:tracePt t="40780" x="11436350" y="4206875"/>
          <p14:tracePt t="40799" x="11385550" y="4189413"/>
          <p14:tracePt t="40814" x="11317288" y="4189413"/>
          <p14:tracePt t="40827" x="11256963" y="4189413"/>
          <p14:tracePt t="40837" x="11231563" y="4189413"/>
          <p14:tracePt t="40847" x="11206163" y="4189413"/>
          <p14:tracePt t="40848" x="11188700" y="4189413"/>
          <p14:tracePt t="40861" x="11163300" y="4189413"/>
          <p14:tracePt t="40864" x="11147425" y="4197350"/>
          <p14:tracePt t="40878" x="11137900" y="4206875"/>
          <p14:tracePt t="40880" x="11129963" y="4206875"/>
          <p14:tracePt t="40899" x="11112500" y="4206875"/>
          <p14:tracePt t="40916" x="11087100" y="4206875"/>
          <p14:tracePt t="40933" x="11079163" y="4206875"/>
          <p14:tracePt t="40949" x="11071225" y="4206875"/>
          <p14:tracePt t="40950" x="11061700" y="4206875"/>
          <p14:tracePt t="40961" x="11053763" y="4206875"/>
          <p14:tracePt t="40966" x="11044238" y="4206875"/>
          <p14:tracePt t="40982" x="11036300" y="4206875"/>
          <p14:tracePt t="40993" x="11028363" y="4206875"/>
          <p14:tracePt t="41010" x="11018838" y="4206875"/>
          <p14:tracePt t="41012" x="11010900" y="4206875"/>
          <p14:tracePt t="41033" x="11002963" y="4214813"/>
          <p14:tracePt t="41043" x="10993438" y="4224338"/>
          <p14:tracePt t="41044" x="10985500" y="4224338"/>
          <p14:tracePt t="41061" x="10977563" y="4224338"/>
          <p14:tracePt t="41068" x="10968038" y="4224338"/>
          <p14:tracePt t="41078" x="10960100" y="4232275"/>
          <p14:tracePt t="41082" x="10960100" y="4240213"/>
          <p14:tracePt t="41098" x="10952163" y="4240213"/>
          <p14:tracePt t="41114" x="10942638" y="4240213"/>
          <p14:tracePt t="41427" x="10942638" y="4249738"/>
          <p14:tracePt t="41443" x="10942638" y="4265613"/>
          <p14:tracePt t="41460" x="10942638" y="4275138"/>
          <p14:tracePt t="41469" x="10942638" y="4283075"/>
          <p14:tracePt t="41478" x="10942638" y="4291013"/>
          <p14:tracePt t="41482" x="10942638" y="4300538"/>
          <p14:tracePt t="41504" x="10934700" y="4308475"/>
          <p14:tracePt t="41520" x="10934700" y="4316413"/>
          <p14:tracePt t="41553" x="10934700" y="4325938"/>
          <p14:tracePt t="41567" x="10934700" y="4333875"/>
          <p14:tracePt t="41725" x="10934700" y="4341813"/>
          <p14:tracePt t="41743" x="10952163" y="4351338"/>
          <p14:tracePt t="41758" x="10960100" y="4359275"/>
          <p14:tracePt t="41768" x="10968038" y="4359275"/>
          <p14:tracePt t="41779" x="10977563" y="4368800"/>
          <p14:tracePt t="41794" x="10985500" y="4376738"/>
          <p14:tracePt t="41810" x="10993438" y="4394200"/>
          <p14:tracePt t="41816" x="10993438" y="4402138"/>
          <p14:tracePt t="41826" x="11002963" y="4410075"/>
          <p14:tracePt t="41832" x="11010900" y="4419600"/>
          <p14:tracePt t="41849" x="11028363" y="4460875"/>
          <p14:tracePt t="41863" x="11028363" y="4486275"/>
          <p14:tracePt t="41864" x="11028363" y="4503738"/>
          <p14:tracePt t="41878" x="11028363" y="4538663"/>
          <p14:tracePt t="41880" x="11028363" y="4572000"/>
          <p14:tracePt t="41896" x="11028363" y="4630738"/>
          <p14:tracePt t="41912" x="11010900" y="4699000"/>
          <p14:tracePt t="41929" x="10993438" y="4767263"/>
          <p14:tracePt t="41948" x="10977563" y="4818063"/>
          <p14:tracePt t="41950" x="10968038" y="4843463"/>
          <p14:tracePt t="41960" x="10960100" y="4852988"/>
          <p14:tracePt t="41966" x="10960100" y="4860925"/>
          <p14:tracePt t="41982" x="10960100" y="4868863"/>
          <p14:tracePt t="42066" x="10952163" y="4868863"/>
          <p14:tracePt t="42083" x="10926763" y="4878388"/>
          <p14:tracePt t="42099" x="10883900" y="4894263"/>
          <p14:tracePt t="42113" x="10858500" y="4903788"/>
          <p14:tracePt t="42114" x="10833100" y="4903788"/>
          <p14:tracePt t="42125" x="10815638" y="4911725"/>
          <p14:tracePt t="42135" x="10790238" y="4911725"/>
          <p14:tracePt t="42147" x="10756900" y="4911725"/>
          <p14:tracePt t="42160" x="10739438" y="4911725"/>
          <p14:tracePt t="42497" x="10747375" y="4911725"/>
          <p14:tracePt t="42513" x="10772775" y="4911725"/>
          <p14:tracePt t="42529" x="10798175" y="4919663"/>
          <p14:tracePt t="42542" x="10823575" y="4919663"/>
          <p14:tracePt t="42553" x="10866438" y="4919663"/>
          <p14:tracePt t="42562" x="10891838" y="4919663"/>
          <p14:tracePt t="42566" x="10926763" y="4919663"/>
          <p14:tracePt t="42576" x="10968038" y="4911725"/>
          <p14:tracePt t="42582" x="11028363" y="4894263"/>
          <p14:tracePt t="42593" x="11096625" y="4868863"/>
          <p14:tracePt t="42598" x="11163300" y="4860925"/>
          <p14:tracePt t="42609" x="11241088" y="4827588"/>
          <p14:tracePt t="42614" x="11299825" y="4818063"/>
          <p14:tracePt t="42626" x="11360150" y="4802188"/>
          <p14:tracePt t="42630" x="11418888" y="4792663"/>
          <p14:tracePt t="42643" x="11477625" y="4775200"/>
          <p14:tracePt t="42646" x="11530013" y="4767263"/>
          <p14:tracePt t="42660" x="11580813" y="4749800"/>
          <p14:tracePt t="42676" x="11596688" y="4749800"/>
          <p14:tracePt t="42763" x="11596688" y="4775200"/>
          <p14:tracePt t="42788" x="11596688" y="4919663"/>
          <p14:tracePt t="42799" x="11596688" y="4979988"/>
          <p14:tracePt t="42809" x="11596688" y="5064125"/>
          <p14:tracePt t="42816" x="11596688" y="5099050"/>
          <p14:tracePt t="42825" x="11596688" y="5141913"/>
          <p14:tracePt t="42833" x="11606213" y="5175250"/>
          <p14:tracePt t="42847" x="11606213" y="5218113"/>
          <p14:tracePt t="42848" x="11606213" y="5251450"/>
          <p14:tracePt t="42862" x="11606213" y="5286375"/>
          <p14:tracePt t="42864" x="11606213" y="5311775"/>
          <p14:tracePt t="42878" x="11606213" y="5345113"/>
          <p14:tracePt t="42880" x="11606213" y="5387975"/>
          <p14:tracePt t="42892" x="11606213" y="5421313"/>
          <p14:tracePt t="42895" x="11596688" y="5456238"/>
          <p14:tracePt t="42910" x="11580813" y="5524500"/>
          <p14:tracePt t="42926" x="11563350" y="5600700"/>
          <p14:tracePt t="42943" x="11545888" y="5694363"/>
          <p14:tracePt t="42950" x="11537950" y="5753100"/>
          <p14:tracePt t="42960" x="11512550" y="5813425"/>
          <p14:tracePt t="42966" x="11495088" y="5864225"/>
          <p14:tracePt t="42976" x="11487150" y="5922963"/>
          <p14:tracePt t="42980" x="11477625" y="5948363"/>
          <p14:tracePt t="42991" x="11469688" y="5983288"/>
          <p14:tracePt t="42996" x="11461750" y="6016625"/>
          <p14:tracePt t="43018" x="11444288" y="6067425"/>
          <p14:tracePt t="43033" x="11436350" y="6084888"/>
          <p14:tracePt t="43043" x="11436350" y="6092825"/>
          <p14:tracePt t="43044" x="11436350" y="6102350"/>
          <p14:tracePt t="43058" x="11444288" y="6102350"/>
          <p14:tracePt t="43067" x="11461750" y="6102350"/>
          <p14:tracePt t="43076" x="11487150" y="6092825"/>
          <p14:tracePt t="43082" x="11512550" y="6084888"/>
          <p14:tracePt t="43092" x="11530013" y="6084888"/>
          <p14:tracePt t="43109" x="11537950" y="6110288"/>
          <p14:tracePt t="43137" x="11537950" y="6118225"/>
          <p14:tracePt t="43348" x="11545888" y="6110288"/>
          <p14:tracePt t="43359" x="11545888" y="6076950"/>
          <p14:tracePt t="43370" x="11545888" y="6042025"/>
          <p14:tracePt t="43381" x="11545888" y="5983288"/>
          <p14:tracePt t="43394" x="11545888" y="5965825"/>
          <p14:tracePt t="43420" x="11545888" y="5957888"/>
          <p14:tracePt t="43443" x="11545888" y="5948363"/>
          <p14:tracePt t="43505" x="11555413" y="5948363"/>
          <p14:tracePt t="43560" x="11563350" y="5948363"/>
          <p14:tracePt t="43631" x="11555413" y="5932488"/>
          <p14:tracePt t="43645" x="10585450" y="5507038"/>
          <p14:tracePt t="43661" x="9099550" y="4835525"/>
          <p14:tracePt t="43677" x="7570788" y="4265613"/>
          <p14:tracePt t="43692" x="6389688" y="3900488"/>
          <p14:tracePt t="43704" x="5895975" y="3756025"/>
          <p14:tracePt t="43714" x="5548313" y="3646488"/>
          <p14:tracePt t="43716" x="5249863" y="3543300"/>
          <p14:tracePt t="43726" x="4987925" y="3441700"/>
          <p14:tracePt t="43730" x="4765675" y="3355975"/>
          <p14:tracePt t="43747" x="4400550" y="3025775"/>
          <p14:tracePt t="43766" x="4146550" y="2719388"/>
          <p14:tracePt t="43771" x="4070350" y="2608263"/>
          <p14:tracePt t="43787" x="3992563" y="2455863"/>
          <p14:tracePt t="43798" x="3976688" y="2422525"/>
          <p14:tracePt t="43808" x="3967163" y="2387600"/>
          <p14:tracePt t="43825" x="3951288" y="2344738"/>
          <p14:tracePt t="43832" x="3941763" y="2319338"/>
          <p14:tracePt t="43842" x="3916363" y="2252663"/>
          <p14:tracePt t="43848" x="3890963" y="2174875"/>
          <p14:tracePt t="43865" x="3822700" y="1989138"/>
          <p14:tracePt t="43880" x="3678238" y="1766888"/>
          <p14:tracePt t="43893" x="3594100" y="1657350"/>
          <p14:tracePt t="43894" x="3500438" y="1546225"/>
          <p14:tracePt t="43914" x="3373438" y="1427163"/>
          <p14:tracePt t="43929" x="3330575" y="1393825"/>
          <p14:tracePt t="44004" x="3236913" y="1350963"/>
          <p14:tracePt t="44019" x="2982913" y="1266825"/>
          <p14:tracePt t="44020" x="2625725" y="1112838"/>
          <p14:tracePt t="44028" x="2208213" y="892175"/>
          <p14:tracePt t="44041" x="1792288" y="739775"/>
          <p14:tracePt t="44044" x="1393825" y="620713"/>
          <p14:tracePt t="44059" x="722313" y="407988"/>
          <p14:tracePt t="44080" x="169863" y="23812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72E97-73B5-4303-AA2B-7E74E5A95DF0}"/>
              </a:ext>
            </a:extLst>
          </p:cNvPr>
          <p:cNvSpPr>
            <a:spLocks noGrp="1"/>
          </p:cNvSpPr>
          <p:nvPr>
            <p:ph type="ctrTitle"/>
          </p:nvPr>
        </p:nvSpPr>
        <p:spPr>
          <a:xfrm>
            <a:off x="2444346" y="303033"/>
            <a:ext cx="7085262" cy="1216109"/>
          </a:xfrm>
        </p:spPr>
        <p:txBody>
          <a:bodyPr/>
          <a:lstStyle/>
          <a:p>
            <a:pPr algn="l"/>
            <a:r>
              <a:rPr lang="en-US" sz="3600"/>
              <a:t>Project Description</a:t>
            </a:r>
          </a:p>
        </p:txBody>
      </p:sp>
      <p:sp>
        <p:nvSpPr>
          <p:cNvPr id="3" name="Subtitle 2">
            <a:extLst>
              <a:ext uri="{FF2B5EF4-FFF2-40B4-BE49-F238E27FC236}">
                <a16:creationId xmlns:a16="http://schemas.microsoft.com/office/drawing/2014/main" id="{FD79C391-6BDB-477A-9605-FBE51C394E30}"/>
              </a:ext>
            </a:extLst>
          </p:cNvPr>
          <p:cNvSpPr>
            <a:spLocks noGrp="1"/>
          </p:cNvSpPr>
          <p:nvPr>
            <p:ph type="subTitle" idx="1"/>
          </p:nvPr>
        </p:nvSpPr>
        <p:spPr>
          <a:xfrm>
            <a:off x="673230" y="1923298"/>
            <a:ext cx="6143206" cy="3920380"/>
          </a:xfrm>
        </p:spPr>
        <p:txBody>
          <a:bodyPr/>
          <a:lstStyle/>
          <a:p>
            <a:pPr>
              <a:buFont typeface="Arial" panose="020B0604020202020204" pitchFamily="34" charset="0"/>
              <a:buChar char="•"/>
            </a:pPr>
            <a:r>
              <a:rPr lang="en-US" sz="2800">
                <a:latin typeface="Barlow Condensed SemiBold"/>
              </a:rPr>
              <a:t>Dog Harness</a:t>
            </a:r>
          </a:p>
          <a:p>
            <a:pPr>
              <a:buFont typeface="Arial" panose="020B0604020202020204" pitchFamily="34" charset="0"/>
              <a:buChar char="•"/>
            </a:pPr>
            <a:r>
              <a:rPr lang="en-US" sz="2800">
                <a:latin typeface="Barlow Condensed SemiBold"/>
              </a:rPr>
              <a:t>Harness mounted with smart electronic device</a:t>
            </a:r>
          </a:p>
          <a:p>
            <a:pPr>
              <a:buFont typeface="Arial" panose="020B0604020202020204" pitchFamily="34" charset="0"/>
              <a:buChar char="•"/>
            </a:pPr>
            <a:r>
              <a:rPr lang="en-US" sz="2800">
                <a:latin typeface="Barlow Condensed SemiBold"/>
              </a:rPr>
              <a:t>Biometric and location tracking device</a:t>
            </a:r>
          </a:p>
          <a:p>
            <a:pPr>
              <a:buFont typeface="Arial" panose="020B0604020202020204" pitchFamily="34" charset="0"/>
              <a:buChar char="•"/>
            </a:pPr>
            <a:endParaRPr lang="en-US"/>
          </a:p>
          <a:p>
            <a:pPr>
              <a:buFont typeface="Arial" panose="020B0604020202020204" pitchFamily="34" charset="0"/>
              <a:buChar char="•"/>
            </a:pPr>
            <a:endParaRPr lang="en-US"/>
          </a:p>
        </p:txBody>
      </p:sp>
      <p:pic>
        <p:nvPicPr>
          <p:cNvPr id="4" name="S3">
            <a:hlinkClick r:id="" action="ppaction://media"/>
            <a:extLst>
              <a:ext uri="{FF2B5EF4-FFF2-40B4-BE49-F238E27FC236}">
                <a16:creationId xmlns:a16="http://schemas.microsoft.com/office/drawing/2014/main" id="{723E78FD-FD06-4643-87A8-BB6561950B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09170" y="5843678"/>
            <a:ext cx="609600" cy="609600"/>
          </a:xfrm>
          <a:prstGeom prst="rect">
            <a:avLst/>
          </a:prstGeom>
        </p:spPr>
      </p:pic>
    </p:spTree>
    <p:extLst>
      <p:ext uri="{BB962C8B-B14F-4D97-AF65-F5344CB8AC3E}">
        <p14:creationId xmlns:p14="http://schemas.microsoft.com/office/powerpoint/2010/main" val="395670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6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E8137B30-3270-4C7A-BAD3-ACA77F218564}"/>
              </a:ext>
            </a:extLst>
          </p:cNvPr>
          <p:cNvGraphicFramePr/>
          <p:nvPr>
            <p:extLst>
              <p:ext uri="{D42A27DB-BD31-4B8C-83A1-F6EECF244321}">
                <p14:modId xmlns:p14="http://schemas.microsoft.com/office/powerpoint/2010/main" val="2639316398"/>
              </p:ext>
            </p:extLst>
          </p:nvPr>
        </p:nvGraphicFramePr>
        <p:xfrm>
          <a:off x="179070" y="0"/>
          <a:ext cx="11833860" cy="6614160"/>
        </p:xfrm>
        <a:graphic>
          <a:graphicData uri="http://schemas.openxmlformats.org/drawingml/2006/chart">
            <c:chart xmlns:c="http://schemas.openxmlformats.org/drawingml/2006/chart" xmlns:r="http://schemas.openxmlformats.org/officeDocument/2006/relationships" r:id="rId4"/>
          </a:graphicData>
        </a:graphic>
      </p:graphicFrame>
      <p:pic>
        <p:nvPicPr>
          <p:cNvPr id="16" name="Audio 15">
            <a:hlinkClick r:id="" action="ppaction://media"/>
            <a:extLst>
              <a:ext uri="{FF2B5EF4-FFF2-40B4-BE49-F238E27FC236}">
                <a16:creationId xmlns:a16="http://schemas.microsoft.com/office/drawing/2014/main" id="{B9D1BE8C-619B-4653-82A7-92D3991983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86078215"/>
      </p:ext>
    </p:extLst>
  </p:cSld>
  <p:clrMapOvr>
    <a:masterClrMapping/>
  </p:clrMapOvr>
  <mc:AlternateContent xmlns:mc="http://schemas.openxmlformats.org/markup-compatibility/2006" xmlns:p14="http://schemas.microsoft.com/office/powerpoint/2010/main">
    <mc:Choice Requires="p14">
      <p:transition spd="slow" p14:dur="2000" advTm="27862"/>
    </mc:Choice>
    <mc:Fallback xmlns="">
      <p:transition spd="slow" advTm="27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3694-6182-4E5F-950A-72D0597FC9EB}"/>
              </a:ext>
            </a:extLst>
          </p:cNvPr>
          <p:cNvSpPr>
            <a:spLocks noGrp="1"/>
          </p:cNvSpPr>
          <p:nvPr>
            <p:ph type="ctrTitle"/>
          </p:nvPr>
        </p:nvSpPr>
        <p:spPr/>
        <p:txBody>
          <a:bodyPr/>
          <a:lstStyle/>
          <a:p>
            <a:pPr algn="l"/>
            <a:r>
              <a:rPr lang="en-US" dirty="0"/>
              <a:t>Project Difficulties</a:t>
            </a:r>
          </a:p>
        </p:txBody>
      </p:sp>
      <p:sp>
        <p:nvSpPr>
          <p:cNvPr id="3" name="TextBox 2">
            <a:extLst>
              <a:ext uri="{FF2B5EF4-FFF2-40B4-BE49-F238E27FC236}">
                <a16:creationId xmlns:a16="http://schemas.microsoft.com/office/drawing/2014/main" id="{EBF8FC5C-0773-49C5-9453-ECC2A341BF11}"/>
              </a:ext>
            </a:extLst>
          </p:cNvPr>
          <p:cNvSpPr txBox="1"/>
          <p:nvPr/>
        </p:nvSpPr>
        <p:spPr>
          <a:xfrm>
            <a:off x="353683" y="1518249"/>
            <a:ext cx="5172973" cy="22262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3200" baseline="30000" dirty="0">
                <a:solidFill>
                  <a:schemeClr val="bg1"/>
                </a:solidFill>
              </a:rPr>
              <a:t>Difficulty meeting </a:t>
            </a:r>
          </a:p>
          <a:p>
            <a:pPr marL="342900" indent="-342900">
              <a:buFont typeface="Arial"/>
              <a:buChar char="•"/>
            </a:pPr>
            <a:r>
              <a:rPr lang="en-US" sz="3200" baseline="30000" dirty="0">
                <a:solidFill>
                  <a:schemeClr val="bg1"/>
                </a:solidFill>
              </a:rPr>
              <a:t>Getting the accelerometer to work as a step counter </a:t>
            </a:r>
          </a:p>
          <a:p>
            <a:pPr marL="342900" indent="-342900">
              <a:buFont typeface="Arial"/>
              <a:buChar char="•"/>
            </a:pPr>
            <a:r>
              <a:rPr lang="en-US" sz="3200" baseline="30000" dirty="0">
                <a:solidFill>
                  <a:schemeClr val="bg1"/>
                </a:solidFill>
              </a:rPr>
              <a:t>Implementing all three sensors</a:t>
            </a:r>
          </a:p>
          <a:p>
            <a:pPr marL="342900" indent="-342900">
              <a:buFont typeface="Arial"/>
              <a:buChar char="•"/>
            </a:pPr>
            <a:r>
              <a:rPr lang="en-US" sz="3200" baseline="30000" dirty="0">
                <a:solidFill>
                  <a:schemeClr val="bg1"/>
                </a:solidFill>
              </a:rPr>
              <a:t>Power supply </a:t>
            </a:r>
          </a:p>
          <a:p>
            <a:pPr marL="342900" indent="-342900">
              <a:buFont typeface="Arial"/>
              <a:buChar char="•"/>
            </a:pPr>
            <a:r>
              <a:rPr lang="en-US" sz="3200" baseline="30000" dirty="0">
                <a:solidFill>
                  <a:schemeClr val="bg1"/>
                </a:solidFill>
              </a:rPr>
              <a:t>Wireless Communication Difficulty</a:t>
            </a:r>
            <a:endParaRPr lang="en-US" sz="3200" dirty="0">
              <a:solidFill>
                <a:schemeClr val="bg1"/>
              </a:solidFill>
              <a:cs typeface="Arial"/>
            </a:endParaRPr>
          </a:p>
        </p:txBody>
      </p:sp>
      <p:pic>
        <p:nvPicPr>
          <p:cNvPr id="8" name="Audio 7">
            <a:hlinkClick r:id="" action="ppaction://media"/>
            <a:extLst>
              <a:ext uri="{FF2B5EF4-FFF2-40B4-BE49-F238E27FC236}">
                <a16:creationId xmlns:a16="http://schemas.microsoft.com/office/drawing/2014/main" id="{207D0443-10E1-46E1-A54F-2DBEA92469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9717834"/>
      </p:ext>
    </p:extLst>
  </p:cSld>
  <p:clrMapOvr>
    <a:masterClrMapping/>
  </p:clrMapOvr>
  <mc:AlternateContent xmlns:mc="http://schemas.openxmlformats.org/markup-compatibility/2006" xmlns:p14="http://schemas.microsoft.com/office/powerpoint/2010/main">
    <mc:Choice Requires="p14">
      <p:transition spd="slow" p14:dur="2000" advTm="65075"/>
    </mc:Choice>
    <mc:Fallback xmlns="">
      <p:transition spd="slow" advTm="65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2AD7A8-0E9F-42A5-AB30-CC6A65093ED8}"/>
              </a:ext>
            </a:extLst>
          </p:cNvPr>
          <p:cNvSpPr txBox="1"/>
          <p:nvPr/>
        </p:nvSpPr>
        <p:spPr>
          <a:xfrm>
            <a:off x="2308518" y="601135"/>
            <a:ext cx="5477070" cy="707886"/>
          </a:xfrm>
          <a:prstGeom prst="rect">
            <a:avLst/>
          </a:prstGeom>
          <a:noFill/>
        </p:spPr>
        <p:txBody>
          <a:bodyPr wrap="square" rtlCol="0">
            <a:spAutoFit/>
          </a:bodyPr>
          <a:lstStyle/>
          <a:p>
            <a:r>
              <a:rPr lang="en-US" sz="4000" dirty="0">
                <a:solidFill>
                  <a:schemeClr val="bg1"/>
                </a:solidFill>
                <a:latin typeface="Barlow Condensed SemiBold"/>
              </a:rPr>
              <a:t>Project Successes</a:t>
            </a:r>
          </a:p>
        </p:txBody>
      </p:sp>
      <p:graphicFrame>
        <p:nvGraphicFramePr>
          <p:cNvPr id="4" name="Diagram 3">
            <a:extLst>
              <a:ext uri="{FF2B5EF4-FFF2-40B4-BE49-F238E27FC236}">
                <a16:creationId xmlns:a16="http://schemas.microsoft.com/office/drawing/2014/main" id="{57A24024-D918-4B9D-A92D-B02D0780CFDB}"/>
              </a:ext>
            </a:extLst>
          </p:cNvPr>
          <p:cNvGraphicFramePr/>
          <p:nvPr>
            <p:extLst>
              <p:ext uri="{D42A27DB-BD31-4B8C-83A1-F6EECF244321}">
                <p14:modId xmlns:p14="http://schemas.microsoft.com/office/powerpoint/2010/main" val="1027617613"/>
              </p:ext>
            </p:extLst>
          </p:nvPr>
        </p:nvGraphicFramePr>
        <p:xfrm>
          <a:off x="171294" y="2228244"/>
          <a:ext cx="11585096" cy="46329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ubtitle 8">
            <a:extLst>
              <a:ext uri="{FF2B5EF4-FFF2-40B4-BE49-F238E27FC236}">
                <a16:creationId xmlns:a16="http://schemas.microsoft.com/office/drawing/2014/main" id="{AF8FD3B0-F5AD-4FB9-B788-CB34CCCD40DE}"/>
              </a:ext>
            </a:extLst>
          </p:cNvPr>
          <p:cNvSpPr>
            <a:spLocks noGrp="1"/>
          </p:cNvSpPr>
          <p:nvPr>
            <p:ph type="subTitle" idx="1"/>
          </p:nvPr>
        </p:nvSpPr>
        <p:spPr>
          <a:xfrm>
            <a:off x="625151" y="1579938"/>
            <a:ext cx="6600268" cy="1849062"/>
          </a:xfrm>
        </p:spPr>
        <p:txBody>
          <a:bodyPr/>
          <a:lstStyle/>
          <a:p>
            <a:pPr>
              <a:buFont typeface="Arial" panose="020B0604020202020204" pitchFamily="34" charset="0"/>
              <a:buChar char="•"/>
            </a:pPr>
            <a:r>
              <a:rPr lang="en-US" dirty="0"/>
              <a:t>Individual Prototype testing</a:t>
            </a:r>
          </a:p>
          <a:p>
            <a:pPr>
              <a:buFont typeface="Arial" panose="020B0604020202020204" pitchFamily="34" charset="0"/>
              <a:buChar char="•"/>
            </a:pPr>
            <a:r>
              <a:rPr lang="en-US" dirty="0"/>
              <a:t>Implementation of DS18B20+, SEN-11574, Accelerometer</a:t>
            </a:r>
          </a:p>
          <a:p>
            <a:pPr>
              <a:buFont typeface="Arial" panose="020B0604020202020204" pitchFamily="34" charset="0"/>
              <a:buChar char="•"/>
            </a:pPr>
            <a:r>
              <a:rPr lang="en-US" dirty="0"/>
              <a:t>Wireless Communication to the cloud</a:t>
            </a:r>
          </a:p>
          <a:p>
            <a:pPr>
              <a:buFont typeface="Arial" panose="020B0604020202020204" pitchFamily="34" charset="0"/>
              <a:buChar char="•"/>
            </a:pPr>
            <a:r>
              <a:rPr lang="en-US" dirty="0"/>
              <a:t>IOT </a:t>
            </a:r>
            <a:r>
              <a:rPr lang="en-US" dirty="0" err="1"/>
              <a:t>ThingSpeak</a:t>
            </a:r>
            <a:r>
              <a:rPr lang="en-US" dirty="0"/>
              <a:t> analyze data</a:t>
            </a:r>
          </a:p>
          <a:p>
            <a:pPr>
              <a:buFont typeface="Arial" panose="020B0604020202020204" pitchFamily="34" charset="0"/>
              <a:buChar char="•"/>
            </a:pPr>
            <a:r>
              <a:rPr lang="en-US" dirty="0"/>
              <a:t>Receive completed PCB</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29" name="Audio 28">
            <a:hlinkClick r:id="" action="ppaction://media"/>
            <a:extLst>
              <a:ext uri="{FF2B5EF4-FFF2-40B4-BE49-F238E27FC236}">
                <a16:creationId xmlns:a16="http://schemas.microsoft.com/office/drawing/2014/main" id="{ECBA013E-76DE-4267-821E-3F6F847A56D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25379170"/>
      </p:ext>
    </p:extLst>
  </p:cSld>
  <p:clrMapOvr>
    <a:masterClrMapping/>
  </p:clrMapOvr>
  <mc:AlternateContent xmlns:mc="http://schemas.openxmlformats.org/markup-compatibility/2006" xmlns:p14="http://schemas.microsoft.com/office/powerpoint/2010/main">
    <mc:Choice Requires="p14">
      <p:transition spd="slow" p14:dur="2000" advTm="70442"/>
    </mc:Choice>
    <mc:Fallback xmlns="">
      <p:transition spd="slow" advTm="70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1B99-E95A-48D4-908F-1DA291BAF174}"/>
              </a:ext>
            </a:extLst>
          </p:cNvPr>
          <p:cNvSpPr>
            <a:spLocks noGrp="1"/>
          </p:cNvSpPr>
          <p:nvPr>
            <p:ph type="ctrTitle"/>
          </p:nvPr>
        </p:nvSpPr>
        <p:spPr>
          <a:xfrm>
            <a:off x="2491000" y="617399"/>
            <a:ext cx="4042804" cy="842086"/>
          </a:xfrm>
        </p:spPr>
        <p:txBody>
          <a:bodyPr/>
          <a:lstStyle/>
          <a:p>
            <a:pPr algn="l"/>
            <a:r>
              <a:rPr lang="en-US" sz="3600"/>
              <a:t>Project Motivation</a:t>
            </a:r>
          </a:p>
        </p:txBody>
      </p:sp>
      <p:sp>
        <p:nvSpPr>
          <p:cNvPr id="3" name="Subtitle 2">
            <a:extLst>
              <a:ext uri="{FF2B5EF4-FFF2-40B4-BE49-F238E27FC236}">
                <a16:creationId xmlns:a16="http://schemas.microsoft.com/office/drawing/2014/main" id="{AF2A2786-4E73-4224-8469-88C7A360C0C5}"/>
              </a:ext>
            </a:extLst>
          </p:cNvPr>
          <p:cNvSpPr>
            <a:spLocks noGrp="1"/>
          </p:cNvSpPr>
          <p:nvPr>
            <p:ph type="subTitle" idx="1"/>
          </p:nvPr>
        </p:nvSpPr>
        <p:spPr>
          <a:xfrm>
            <a:off x="720360" y="1951319"/>
            <a:ext cx="6259560" cy="4289282"/>
          </a:xfrm>
        </p:spPr>
        <p:txBody>
          <a:bodyPr/>
          <a:lstStyle/>
          <a:p>
            <a:pPr>
              <a:buFont typeface="Arial" panose="020B0604020202020204" pitchFamily="34" charset="0"/>
              <a:buChar char="•"/>
            </a:pPr>
            <a:r>
              <a:rPr lang="en-US" sz="2400"/>
              <a:t>Survey conducted by the American Pet Products Association (APPA), a total of about 67% of U.S. households </a:t>
            </a:r>
          </a:p>
          <a:p>
            <a:pPr>
              <a:buFont typeface="Arial" panose="020B0604020202020204" pitchFamily="34" charset="0"/>
              <a:buChar char="•"/>
            </a:pPr>
            <a:r>
              <a:rPr lang="en-US" sz="2400"/>
              <a:t>Will help if the pet is having a medical emergency while the owner is not present</a:t>
            </a:r>
          </a:p>
          <a:p>
            <a:pPr>
              <a:buFont typeface="Arial" panose="020B0604020202020204" pitchFamily="34" charset="0"/>
              <a:buChar char="•"/>
            </a:pPr>
            <a:r>
              <a:rPr lang="en-US" sz="2400"/>
              <a:t>Preventative medicine</a:t>
            </a:r>
          </a:p>
          <a:p>
            <a:pPr>
              <a:buFont typeface="Arial" panose="020B0604020202020204" pitchFamily="34" charset="0"/>
              <a:buChar char="•"/>
            </a:pPr>
            <a:r>
              <a:rPr lang="en-US" sz="2400"/>
              <a:t>the average American household will spend $426 on surgical vet visits and $212 on routine vet checkups annually, totaling $642 of yearly vet fees</a:t>
            </a:r>
          </a:p>
          <a:p>
            <a:pPr>
              <a:buFont typeface="Arial" panose="020B0604020202020204" pitchFamily="34" charset="0"/>
              <a:buChar char="•"/>
            </a:pPr>
            <a:r>
              <a:rPr lang="en-US" sz="2400"/>
              <a:t>Decrease the cost of pet care stuff</a:t>
            </a:r>
          </a:p>
          <a:p>
            <a:pPr>
              <a:buFont typeface="Arial" panose="020B0604020202020204" pitchFamily="34" charset="0"/>
              <a:buChar char="•"/>
            </a:pPr>
            <a:endParaRPr lang="en-US" sz="1850"/>
          </a:p>
        </p:txBody>
      </p:sp>
      <p:pic>
        <p:nvPicPr>
          <p:cNvPr id="4" name="Picture 4" descr="A close up of a dog&#10;&#10;Description generated with very high confidence">
            <a:extLst>
              <a:ext uri="{FF2B5EF4-FFF2-40B4-BE49-F238E27FC236}">
                <a16:creationId xmlns:a16="http://schemas.microsoft.com/office/drawing/2014/main" id="{CB1449BC-C36F-4337-A33E-7D013A83A254}"/>
              </a:ext>
            </a:extLst>
          </p:cNvPr>
          <p:cNvPicPr>
            <a:picLocks noChangeAspect="1"/>
          </p:cNvPicPr>
          <p:nvPr/>
        </p:nvPicPr>
        <p:blipFill>
          <a:blip r:embed="rId4"/>
          <a:stretch>
            <a:fillRect/>
          </a:stretch>
        </p:blipFill>
        <p:spPr>
          <a:xfrm>
            <a:off x="7901796" y="306238"/>
            <a:ext cx="3965275" cy="5296618"/>
          </a:xfrm>
          <a:prstGeom prst="rect">
            <a:avLst/>
          </a:prstGeom>
        </p:spPr>
      </p:pic>
      <p:pic>
        <p:nvPicPr>
          <p:cNvPr id="5" name="Audio 4">
            <a:hlinkClick r:id="" action="ppaction://media"/>
            <a:extLst>
              <a:ext uri="{FF2B5EF4-FFF2-40B4-BE49-F238E27FC236}">
                <a16:creationId xmlns:a16="http://schemas.microsoft.com/office/drawing/2014/main" id="{A0A20833-86BB-4134-85DA-163696FACE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4391510"/>
      </p:ext>
    </p:extLst>
  </p:cSld>
  <p:clrMapOvr>
    <a:masterClrMapping/>
  </p:clrMapOvr>
  <mc:AlternateContent xmlns:mc="http://schemas.openxmlformats.org/markup-compatibility/2006" xmlns:p14="http://schemas.microsoft.com/office/powerpoint/2010/main">
    <mc:Choice Requires="p14">
      <p:transition spd="slow" p14:dur="2000" advTm="50660"/>
    </mc:Choice>
    <mc:Fallback xmlns="">
      <p:transition spd="slow" advTm="50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A8632-F3F4-4CFC-92EF-CE0C6E26F9B6}"/>
              </a:ext>
            </a:extLst>
          </p:cNvPr>
          <p:cNvSpPr>
            <a:spLocks noGrp="1"/>
          </p:cNvSpPr>
          <p:nvPr>
            <p:ph type="ctrTitle"/>
          </p:nvPr>
        </p:nvSpPr>
        <p:spPr/>
        <p:txBody>
          <a:bodyPr/>
          <a:lstStyle/>
          <a:p>
            <a:pPr algn="l"/>
            <a:r>
              <a:rPr lang="en-US" sz="3600"/>
              <a:t>Dog Harness vs. Collar</a:t>
            </a:r>
          </a:p>
        </p:txBody>
      </p:sp>
      <p:sp>
        <p:nvSpPr>
          <p:cNvPr id="3" name="TextBox 2">
            <a:extLst>
              <a:ext uri="{FF2B5EF4-FFF2-40B4-BE49-F238E27FC236}">
                <a16:creationId xmlns:a16="http://schemas.microsoft.com/office/drawing/2014/main" id="{EBD3072E-6836-471F-AAA5-9AD3F6E91528}"/>
              </a:ext>
            </a:extLst>
          </p:cNvPr>
          <p:cNvSpPr txBox="1"/>
          <p:nvPr/>
        </p:nvSpPr>
        <p:spPr>
          <a:xfrm>
            <a:off x="477284" y="2019004"/>
            <a:ext cx="823668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a:solidFill>
                  <a:schemeClr val="bg1"/>
                </a:solidFill>
                <a:cs typeface="Arial"/>
              </a:rPr>
              <a:t>Harness gives more surface area for devices to be placed</a:t>
            </a:r>
          </a:p>
          <a:p>
            <a:pPr marL="342900" indent="-342900">
              <a:buFont typeface="Arial"/>
              <a:buChar char="•"/>
            </a:pPr>
            <a:r>
              <a:rPr lang="en-US">
                <a:solidFill>
                  <a:schemeClr val="bg1"/>
                </a:solidFill>
                <a:cs typeface="Arial"/>
              </a:rPr>
              <a:t>Harness has a more stable position on the dog than a collar</a:t>
            </a:r>
          </a:p>
          <a:p>
            <a:pPr marL="342900" indent="-342900">
              <a:buFont typeface="Arial"/>
              <a:buChar char="•"/>
            </a:pPr>
            <a:r>
              <a:rPr lang="en-US">
                <a:solidFill>
                  <a:schemeClr val="bg1"/>
                </a:solidFill>
                <a:cs typeface="Arial"/>
              </a:rPr>
              <a:t>Collar is far more lightweight and easier to put on the dog</a:t>
            </a:r>
          </a:p>
          <a:p>
            <a:pPr marL="342900" indent="-342900">
              <a:buFont typeface="Arial"/>
              <a:buChar char="•"/>
            </a:pPr>
            <a:r>
              <a:rPr lang="en-US">
                <a:solidFill>
                  <a:schemeClr val="bg1"/>
                </a:solidFill>
                <a:cs typeface="Arial"/>
              </a:rPr>
              <a:t>Collar could be more familiar and comfortable for dogs</a:t>
            </a:r>
          </a:p>
        </p:txBody>
      </p:sp>
      <p:pic>
        <p:nvPicPr>
          <p:cNvPr id="4" name="S9">
            <a:hlinkClick r:id="" action="ppaction://media"/>
            <a:extLst>
              <a:ext uri="{FF2B5EF4-FFF2-40B4-BE49-F238E27FC236}">
                <a16:creationId xmlns:a16="http://schemas.microsoft.com/office/drawing/2014/main" id="{5CA7971B-5455-4580-AE4C-C171E0EB6D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44535" y="5786718"/>
            <a:ext cx="609600" cy="609600"/>
          </a:xfrm>
          <a:prstGeom prst="rect">
            <a:avLst/>
          </a:prstGeom>
        </p:spPr>
      </p:pic>
    </p:spTree>
    <p:extLst>
      <p:ext uri="{BB962C8B-B14F-4D97-AF65-F5344CB8AC3E}">
        <p14:creationId xmlns:p14="http://schemas.microsoft.com/office/powerpoint/2010/main" val="375869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565E7-7AFD-44F8-92F3-8F1E878DB82B}"/>
              </a:ext>
            </a:extLst>
          </p:cNvPr>
          <p:cNvSpPr>
            <a:spLocks noGrp="1"/>
          </p:cNvSpPr>
          <p:nvPr>
            <p:ph type="ctrTitle"/>
          </p:nvPr>
        </p:nvSpPr>
        <p:spPr>
          <a:xfrm>
            <a:off x="2500605" y="503852"/>
            <a:ext cx="6484775" cy="933137"/>
          </a:xfrm>
        </p:spPr>
        <p:txBody>
          <a:bodyPr/>
          <a:lstStyle/>
          <a:p>
            <a:pPr algn="l"/>
            <a:r>
              <a:rPr lang="en-US" sz="3600"/>
              <a:t>Project Goals &amp; Objectives</a:t>
            </a:r>
          </a:p>
        </p:txBody>
      </p:sp>
      <p:sp>
        <p:nvSpPr>
          <p:cNvPr id="3" name="Subtitle 2">
            <a:extLst>
              <a:ext uri="{FF2B5EF4-FFF2-40B4-BE49-F238E27FC236}">
                <a16:creationId xmlns:a16="http://schemas.microsoft.com/office/drawing/2014/main" id="{58258AC1-39F0-4AC4-BAF0-97F136D9E879}"/>
              </a:ext>
            </a:extLst>
          </p:cNvPr>
          <p:cNvSpPr>
            <a:spLocks noGrp="1"/>
          </p:cNvSpPr>
          <p:nvPr>
            <p:ph type="subTitle" idx="1"/>
          </p:nvPr>
        </p:nvSpPr>
        <p:spPr>
          <a:xfrm>
            <a:off x="735600" y="2034077"/>
            <a:ext cx="5360400" cy="490400"/>
          </a:xfrm>
        </p:spPr>
        <p:txBody>
          <a:bodyPr/>
          <a:lstStyle/>
          <a:p>
            <a:pPr indent="0"/>
            <a:r>
              <a:rPr lang="en-US" sz="2000" dirty="0">
                <a:latin typeface="Barlow Condensed SemiBold"/>
              </a:rPr>
              <a:t>To create a harness for one's pet that can monitor their physical condition and location, making it easier for the owner to ensure their pet's well-being</a:t>
            </a:r>
            <a:br>
              <a:rPr lang="en-US" sz="2000" dirty="0">
                <a:latin typeface="Barlow Condensed SemiBold"/>
              </a:rPr>
            </a:br>
            <a:br>
              <a:rPr lang="en-US" sz="2000" dirty="0">
                <a:latin typeface="Barlow Condensed SemiBold"/>
              </a:rPr>
            </a:br>
            <a:r>
              <a:rPr lang="en-US" sz="2000" dirty="0">
                <a:latin typeface="Barlow Condensed SemiBold"/>
              </a:rPr>
              <a:t>To create a fully functioning PetAid harness</a:t>
            </a:r>
            <a:br>
              <a:rPr lang="en-US" sz="2000" dirty="0">
                <a:latin typeface="Barlow Condensed SemiBold"/>
              </a:rPr>
            </a:br>
            <a:br>
              <a:rPr lang="en-US" sz="2000" dirty="0">
                <a:latin typeface="Barlow Condensed SemiBold"/>
              </a:rPr>
            </a:br>
            <a:r>
              <a:rPr lang="en-US" sz="2000" dirty="0">
                <a:latin typeface="Barlow Condensed SemiBold"/>
              </a:rPr>
              <a:t>To create a phone application that can register, operate, and manage PetAid harnesses</a:t>
            </a:r>
          </a:p>
        </p:txBody>
      </p:sp>
      <p:pic>
        <p:nvPicPr>
          <p:cNvPr id="4" name="S5">
            <a:hlinkClick r:id="" action="ppaction://media"/>
            <a:extLst>
              <a:ext uri="{FF2B5EF4-FFF2-40B4-BE49-F238E27FC236}">
                <a16:creationId xmlns:a16="http://schemas.microsoft.com/office/drawing/2014/main" id="{96A9641D-10F6-4946-8A67-1544A68082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21789" y="5813612"/>
            <a:ext cx="609600" cy="609600"/>
          </a:xfrm>
          <a:prstGeom prst="rect">
            <a:avLst/>
          </a:prstGeom>
        </p:spPr>
      </p:pic>
    </p:spTree>
    <p:extLst>
      <p:ext uri="{BB962C8B-B14F-4D97-AF65-F5344CB8AC3E}">
        <p14:creationId xmlns:p14="http://schemas.microsoft.com/office/powerpoint/2010/main" val="31751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8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1E27D-CA48-4DC7-9D19-A12417F7C56E}"/>
              </a:ext>
            </a:extLst>
          </p:cNvPr>
          <p:cNvSpPr>
            <a:spLocks noGrp="1"/>
          </p:cNvSpPr>
          <p:nvPr>
            <p:ph type="ctrTitle"/>
          </p:nvPr>
        </p:nvSpPr>
        <p:spPr>
          <a:xfrm>
            <a:off x="2491000" y="708621"/>
            <a:ext cx="5074470" cy="867823"/>
          </a:xfrm>
        </p:spPr>
        <p:txBody>
          <a:bodyPr/>
          <a:lstStyle/>
          <a:p>
            <a:pPr algn="l"/>
            <a:r>
              <a:rPr lang="en-US" sz="3600"/>
              <a:t>Typical Dog Harness</a:t>
            </a:r>
            <a:endParaRPr lang="en-US"/>
          </a:p>
        </p:txBody>
      </p:sp>
      <p:sp>
        <p:nvSpPr>
          <p:cNvPr id="3" name="Subtitle 2">
            <a:extLst>
              <a:ext uri="{FF2B5EF4-FFF2-40B4-BE49-F238E27FC236}">
                <a16:creationId xmlns:a16="http://schemas.microsoft.com/office/drawing/2014/main" id="{9EE5E7B6-2467-4565-9AD1-B5820792CE08}"/>
              </a:ext>
            </a:extLst>
          </p:cNvPr>
          <p:cNvSpPr>
            <a:spLocks noGrp="1"/>
          </p:cNvSpPr>
          <p:nvPr>
            <p:ph type="subTitle" idx="1"/>
          </p:nvPr>
        </p:nvSpPr>
        <p:spPr>
          <a:xfrm>
            <a:off x="615547" y="2071400"/>
            <a:ext cx="6018518" cy="4208102"/>
          </a:xfrm>
        </p:spPr>
        <p:txBody>
          <a:bodyPr/>
          <a:lstStyle/>
          <a:p>
            <a:pPr>
              <a:buFont typeface="Arial"/>
              <a:buChar char="•"/>
            </a:pPr>
            <a:endParaRPr lang="en-US" dirty="0"/>
          </a:p>
          <a:p>
            <a:pPr>
              <a:buFont typeface="Arial"/>
              <a:buChar char="•"/>
            </a:pPr>
            <a:r>
              <a:rPr lang="en-US" sz="1850" dirty="0" err="1"/>
              <a:t>RabbitGoo</a:t>
            </a:r>
            <a:r>
              <a:rPr lang="en-US" sz="1850" dirty="0"/>
              <a:t> Adjustable Oxford No Pull Dog Harness</a:t>
            </a:r>
          </a:p>
          <a:p>
            <a:pPr>
              <a:buFont typeface="Arial"/>
              <a:buChar char="•"/>
            </a:pPr>
            <a:r>
              <a:rPr lang="en-US" sz="1850" dirty="0"/>
              <a:t>Space for electronics</a:t>
            </a:r>
          </a:p>
          <a:p>
            <a:pPr>
              <a:buFont typeface="Arial"/>
              <a:buChar char="•"/>
            </a:pPr>
            <a:endParaRPr lang="en-US" sz="1850" dirty="0">
              <a:solidFill>
                <a:schemeClr val="tx1">
                  <a:lumMod val="10000"/>
                </a:schemeClr>
              </a:solidFill>
            </a:endParaRPr>
          </a:p>
        </p:txBody>
      </p:sp>
      <p:pic>
        <p:nvPicPr>
          <p:cNvPr id="5" name="Picture 5" descr="A brown and white dog looking at the camera&#10;&#10;Description generated with very high confidence">
            <a:extLst>
              <a:ext uri="{FF2B5EF4-FFF2-40B4-BE49-F238E27FC236}">
                <a16:creationId xmlns:a16="http://schemas.microsoft.com/office/drawing/2014/main" id="{FC0E649C-657F-48BA-8C7C-735180587A47}"/>
              </a:ext>
            </a:extLst>
          </p:cNvPr>
          <p:cNvPicPr>
            <a:picLocks noChangeAspect="1"/>
          </p:cNvPicPr>
          <p:nvPr/>
        </p:nvPicPr>
        <p:blipFill>
          <a:blip r:embed="rId4"/>
          <a:stretch>
            <a:fillRect/>
          </a:stretch>
        </p:blipFill>
        <p:spPr>
          <a:xfrm>
            <a:off x="7569430" y="350808"/>
            <a:ext cx="3249782" cy="6156384"/>
          </a:xfrm>
          <a:prstGeom prst="rect">
            <a:avLst/>
          </a:prstGeom>
        </p:spPr>
      </p:pic>
      <p:pic>
        <p:nvPicPr>
          <p:cNvPr id="4" name="Audio 3">
            <a:hlinkClick r:id="" action="ppaction://media"/>
            <a:extLst>
              <a:ext uri="{FF2B5EF4-FFF2-40B4-BE49-F238E27FC236}">
                <a16:creationId xmlns:a16="http://schemas.microsoft.com/office/drawing/2014/main" id="{37D436DF-91DB-4B1D-B772-2ABDF022A7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976680"/>
      </p:ext>
    </p:extLst>
  </p:cSld>
  <p:clrMapOvr>
    <a:masterClrMapping/>
  </p:clrMapOvr>
  <mc:AlternateContent xmlns:mc="http://schemas.openxmlformats.org/markup-compatibility/2006" xmlns:p14="http://schemas.microsoft.com/office/powerpoint/2010/main">
    <mc:Choice Requires="p14">
      <p:transition spd="slow" p14:dur="2000" advTm="33697"/>
    </mc:Choice>
    <mc:Fallback xmlns="">
      <p:transition spd="slow" advTm="33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3694-6182-4E5F-950A-72D0597FC9EB}"/>
              </a:ext>
            </a:extLst>
          </p:cNvPr>
          <p:cNvSpPr>
            <a:spLocks noGrp="1"/>
          </p:cNvSpPr>
          <p:nvPr>
            <p:ph type="ctrTitle"/>
          </p:nvPr>
        </p:nvSpPr>
        <p:spPr/>
        <p:txBody>
          <a:bodyPr/>
          <a:lstStyle/>
          <a:p>
            <a:pPr algn="l"/>
            <a:r>
              <a:rPr lang="en-US"/>
              <a:t>Standards</a:t>
            </a:r>
          </a:p>
        </p:txBody>
      </p:sp>
      <p:sp>
        <p:nvSpPr>
          <p:cNvPr id="3" name="TextBox 2">
            <a:extLst>
              <a:ext uri="{FF2B5EF4-FFF2-40B4-BE49-F238E27FC236}">
                <a16:creationId xmlns:a16="http://schemas.microsoft.com/office/drawing/2014/main" id="{EBF8FC5C-0773-49C5-9453-ECC2A341BF11}"/>
              </a:ext>
            </a:extLst>
          </p:cNvPr>
          <p:cNvSpPr txBox="1"/>
          <p:nvPr/>
        </p:nvSpPr>
        <p:spPr>
          <a:xfrm>
            <a:off x="353683" y="1518249"/>
            <a:ext cx="5172973"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a:solidFill>
                  <a:schemeClr val="tx1">
                    <a:lumMod val="10000"/>
                  </a:schemeClr>
                </a:solidFill>
                <a:cs typeface="Arial"/>
              </a:rPr>
              <a:t>Alkaline Power Supply Standards</a:t>
            </a:r>
          </a:p>
          <a:p>
            <a:pPr marL="342900" indent="-342900">
              <a:buFont typeface="Arial"/>
              <a:buChar char="•"/>
            </a:pPr>
            <a:r>
              <a:rPr lang="en-US">
                <a:solidFill>
                  <a:schemeClr val="tx1">
                    <a:lumMod val="10000"/>
                  </a:schemeClr>
                </a:solidFill>
                <a:cs typeface="Arial"/>
              </a:rPr>
              <a:t>IEEE.org (</a:t>
            </a:r>
            <a:r>
              <a:rPr lang="en-US">
                <a:solidFill>
                  <a:schemeClr val="tx1">
                    <a:lumMod val="10000"/>
                  </a:schemeClr>
                </a:solidFill>
                <a:ea typeface="+mn-lt"/>
                <a:cs typeface="+mn-lt"/>
              </a:rPr>
              <a:t>Standard 1625)</a:t>
            </a:r>
            <a:endParaRPr lang="en-US">
              <a:solidFill>
                <a:schemeClr val="tx1">
                  <a:lumMod val="10000"/>
                </a:schemeClr>
              </a:solidFill>
              <a:cs typeface="Arial"/>
            </a:endParaRPr>
          </a:p>
          <a:p>
            <a:pPr marL="342900" indent="-342900">
              <a:buFont typeface="Arial"/>
              <a:buChar char="•"/>
            </a:pPr>
            <a:r>
              <a:rPr lang="en-US">
                <a:solidFill>
                  <a:schemeClr val="tx1">
                    <a:lumMod val="10000"/>
                  </a:schemeClr>
                </a:solidFill>
                <a:cs typeface="Arial"/>
              </a:rPr>
              <a:t>Batterypoweronline.com (ANSI standard C18.2M)</a:t>
            </a:r>
          </a:p>
          <a:p>
            <a:endParaRPr lang="en-US">
              <a:solidFill>
                <a:schemeClr val="tx1">
                  <a:lumMod val="10000"/>
                </a:schemeClr>
              </a:solidFill>
              <a:cs typeface="Arial"/>
            </a:endParaRPr>
          </a:p>
          <a:p>
            <a:pPr marL="342900" indent="-342900">
              <a:buFont typeface="Arial"/>
              <a:buChar char="•"/>
            </a:pPr>
            <a:r>
              <a:rPr lang="en-US">
                <a:solidFill>
                  <a:schemeClr val="tx1">
                    <a:lumMod val="10000"/>
                  </a:schemeClr>
                </a:solidFill>
                <a:cs typeface="Arial"/>
              </a:rPr>
              <a:t>Bluetooth Standards</a:t>
            </a:r>
          </a:p>
          <a:p>
            <a:pPr marL="342900" indent="-342900">
              <a:buFont typeface="Arial"/>
              <a:buChar char="•"/>
            </a:pPr>
            <a:r>
              <a:rPr lang="en-US">
                <a:solidFill>
                  <a:schemeClr val="tx1">
                    <a:lumMod val="10000"/>
                  </a:schemeClr>
                </a:solidFill>
                <a:cs typeface="Arial"/>
              </a:rPr>
              <a:t>IEEE 802.15.1</a:t>
            </a:r>
          </a:p>
        </p:txBody>
      </p:sp>
      <p:pic>
        <p:nvPicPr>
          <p:cNvPr id="7" name="Audio 6">
            <a:hlinkClick r:id="" action="ppaction://media"/>
            <a:extLst>
              <a:ext uri="{FF2B5EF4-FFF2-40B4-BE49-F238E27FC236}">
                <a16:creationId xmlns:a16="http://schemas.microsoft.com/office/drawing/2014/main" id="{ADED79CC-79CF-4DCE-BE24-81D6298F8A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110288"/>
            <a:ext cx="609600" cy="609600"/>
          </a:xfrm>
          <a:prstGeom prst="rect">
            <a:avLst/>
          </a:prstGeom>
        </p:spPr>
      </p:pic>
    </p:spTree>
    <p:extLst>
      <p:ext uri="{BB962C8B-B14F-4D97-AF65-F5344CB8AC3E}">
        <p14:creationId xmlns:p14="http://schemas.microsoft.com/office/powerpoint/2010/main" val="3337054248"/>
      </p:ext>
    </p:extLst>
  </p:cSld>
  <p:clrMapOvr>
    <a:masterClrMapping/>
  </p:clrMapOvr>
  <mc:AlternateContent xmlns:mc="http://schemas.openxmlformats.org/markup-compatibility/2006" xmlns:p14="http://schemas.microsoft.com/office/powerpoint/2010/main">
    <mc:Choice Requires="p14">
      <p:transition spd="slow" p14:dur="2000" advTm="69350"/>
    </mc:Choice>
    <mc:Fallback xmlns="">
      <p:transition spd="slow" advTm="69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DA061-6D1A-43C3-8849-9AAC95F009A4}"/>
              </a:ext>
            </a:extLst>
          </p:cNvPr>
          <p:cNvSpPr>
            <a:spLocks noGrp="1"/>
          </p:cNvSpPr>
          <p:nvPr>
            <p:ph type="ctrTitle"/>
          </p:nvPr>
        </p:nvSpPr>
        <p:spPr/>
        <p:txBody>
          <a:bodyPr/>
          <a:lstStyle/>
          <a:p>
            <a:pPr algn="l"/>
            <a:r>
              <a:rPr lang="en-US"/>
              <a:t>Standards</a:t>
            </a:r>
          </a:p>
        </p:txBody>
      </p:sp>
      <p:sp>
        <p:nvSpPr>
          <p:cNvPr id="3" name="TextBox 2">
            <a:extLst>
              <a:ext uri="{FF2B5EF4-FFF2-40B4-BE49-F238E27FC236}">
                <a16:creationId xmlns:a16="http://schemas.microsoft.com/office/drawing/2014/main" id="{F98FED68-9BDC-4C07-8B45-3E996E44D557}"/>
              </a:ext>
            </a:extLst>
          </p:cNvPr>
          <p:cNvSpPr txBox="1"/>
          <p:nvPr/>
        </p:nvSpPr>
        <p:spPr>
          <a:xfrm>
            <a:off x="354610" y="2032122"/>
            <a:ext cx="590830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dirty="0">
                <a:solidFill>
                  <a:schemeClr val="bg1">
                    <a:lumMod val="50000"/>
                  </a:schemeClr>
                </a:solidFill>
                <a:cs typeface="Arial"/>
              </a:rPr>
              <a:t>Development of new pet care standards</a:t>
            </a:r>
          </a:p>
          <a:p>
            <a:pPr marL="342900" indent="-342900">
              <a:buFont typeface="Arial"/>
              <a:buChar char="•"/>
            </a:pPr>
            <a:r>
              <a:rPr lang="en-US" dirty="0">
                <a:solidFill>
                  <a:schemeClr val="bg1">
                    <a:lumMod val="50000"/>
                  </a:schemeClr>
                </a:solidFill>
                <a:cs typeface="Arial"/>
              </a:rPr>
              <a:t>Standard PAH-1.1: On carrying capacity of house pets</a:t>
            </a:r>
          </a:p>
          <a:p>
            <a:pPr marL="342900" indent="-342900">
              <a:buFont typeface="Arial"/>
              <a:buChar char="•"/>
            </a:pPr>
            <a:r>
              <a:rPr lang="en-US" dirty="0">
                <a:solidFill>
                  <a:schemeClr val="bg1">
                    <a:lumMod val="50000"/>
                  </a:schemeClr>
                </a:solidFill>
                <a:cs typeface="Arial"/>
              </a:rPr>
              <a:t>Standard PAH-1.2: On temperature sensitivity </a:t>
            </a:r>
            <a:br>
              <a:rPr lang="en-US" dirty="0">
                <a:solidFill>
                  <a:schemeClr val="bg1">
                    <a:lumMod val="50000"/>
                  </a:schemeClr>
                </a:solidFill>
                <a:cs typeface="Arial"/>
              </a:rPr>
            </a:br>
            <a:r>
              <a:rPr lang="en-US" dirty="0">
                <a:solidFill>
                  <a:schemeClr val="bg1">
                    <a:lumMod val="50000"/>
                  </a:schemeClr>
                </a:solidFill>
                <a:cs typeface="Arial"/>
              </a:rPr>
              <a:t>of house pets</a:t>
            </a:r>
          </a:p>
        </p:txBody>
      </p:sp>
      <p:pic>
        <p:nvPicPr>
          <p:cNvPr id="4" name="Picture 4" descr="A screenshot of a cell phone&#10;&#10;Description generated with very high confidence">
            <a:extLst>
              <a:ext uri="{FF2B5EF4-FFF2-40B4-BE49-F238E27FC236}">
                <a16:creationId xmlns:a16="http://schemas.microsoft.com/office/drawing/2014/main" id="{49D24706-CB95-41E5-8382-DE1AA6C8A8C6}"/>
              </a:ext>
            </a:extLst>
          </p:cNvPr>
          <p:cNvPicPr>
            <a:picLocks noChangeAspect="1"/>
          </p:cNvPicPr>
          <p:nvPr/>
        </p:nvPicPr>
        <p:blipFill>
          <a:blip r:embed="rId4"/>
          <a:stretch>
            <a:fillRect/>
          </a:stretch>
        </p:blipFill>
        <p:spPr>
          <a:xfrm>
            <a:off x="6478438" y="543489"/>
            <a:ext cx="5374256" cy="6144833"/>
          </a:xfrm>
          <a:prstGeom prst="rect">
            <a:avLst/>
          </a:prstGeom>
        </p:spPr>
      </p:pic>
      <p:pic>
        <p:nvPicPr>
          <p:cNvPr id="16" name="Audio 15">
            <a:hlinkClick r:id="" action="ppaction://media"/>
            <a:extLst>
              <a:ext uri="{FF2B5EF4-FFF2-40B4-BE49-F238E27FC236}">
                <a16:creationId xmlns:a16="http://schemas.microsoft.com/office/drawing/2014/main" id="{91BB1561-DA2E-4554-8C32-B77C5E8325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77797216"/>
      </p:ext>
    </p:extLst>
  </p:cSld>
  <p:clrMapOvr>
    <a:masterClrMapping/>
  </p:clrMapOvr>
  <mc:AlternateContent xmlns:mc="http://schemas.openxmlformats.org/markup-compatibility/2006" xmlns:p14="http://schemas.microsoft.com/office/powerpoint/2010/main">
    <mc:Choice Requires="p14">
      <p:transition spd="slow" p14:dur="2000" advTm="71235"/>
    </mc:Choice>
    <mc:Fallback xmlns="">
      <p:transition spd="slow" advTm="71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사용자 지정 1">
      <a:majorFont>
        <a:latin typeface="Calibri"/>
        <a:ea typeface="맑은 고딕"/>
        <a:cs typeface=""/>
      </a:majorFont>
      <a:minorFont>
        <a:latin typeface="Calibri Light"/>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y Creative CV by slidesgo">
  <a:themeElements>
    <a:clrScheme name="Simple Light">
      <a:dk1>
        <a:srgbClr val="E9E6E1"/>
      </a:dk1>
      <a:lt1>
        <a:srgbClr val="434343"/>
      </a:lt1>
      <a:dk2>
        <a:srgbClr val="0C2E3A"/>
      </a:dk2>
      <a:lt2>
        <a:srgbClr val="018790"/>
      </a:lt2>
      <a:accent1>
        <a:srgbClr val="FFD497"/>
      </a:accent1>
      <a:accent2>
        <a:srgbClr val="1DCDC3"/>
      </a:accent2>
      <a:accent3>
        <a:srgbClr val="78001B"/>
      </a:accent3>
      <a:accent4>
        <a:srgbClr val="F5340B"/>
      </a:accent4>
      <a:accent5>
        <a:srgbClr val="FF823B"/>
      </a:accent5>
      <a:accent6>
        <a:srgbClr val="FFA73B"/>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Map">
      <a:dk1>
        <a:sysClr val="windowText" lastClr="000000"/>
      </a:dk1>
      <a:lt1>
        <a:sysClr val="window" lastClr="FFFFFF"/>
      </a:lt1>
      <a:dk2>
        <a:srgbClr val="240D58"/>
      </a:dk2>
      <a:lt2>
        <a:srgbClr val="EEECE1"/>
      </a:lt2>
      <a:accent1>
        <a:srgbClr val="45209D"/>
      </a:accent1>
      <a:accent2>
        <a:srgbClr val="34DFCB"/>
      </a:accent2>
      <a:accent3>
        <a:srgbClr val="2DBCCA"/>
      </a:accent3>
      <a:accent4>
        <a:srgbClr val="791038"/>
      </a:accent4>
      <a:accent5>
        <a:srgbClr val="EF8F21"/>
      </a:accent5>
      <a:accent6>
        <a:srgbClr val="0090C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F4AC995E12C049A50ADA15ED46708B" ma:contentTypeVersion="2" ma:contentTypeDescription="Create a new document." ma:contentTypeScope="" ma:versionID="5f9c420a027e9c51f65b98295fea419a">
  <xsd:schema xmlns:xsd="http://www.w3.org/2001/XMLSchema" xmlns:xs="http://www.w3.org/2001/XMLSchema" xmlns:p="http://schemas.microsoft.com/office/2006/metadata/properties" xmlns:ns3="dfe49bc2-e275-45b8-b1dd-d32901820c2b" targetNamespace="http://schemas.microsoft.com/office/2006/metadata/properties" ma:root="true" ma:fieldsID="521d2ea47f15c711e766dfe3798ee4a7" ns3:_="">
    <xsd:import namespace="dfe49bc2-e275-45b8-b1dd-d32901820c2b"/>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e49bc2-e275-45b8-b1dd-d32901820c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E5DF72C-84FE-445A-986B-67AE46C50DAE}">
  <ds:schemaRefs>
    <ds:schemaRef ds:uri="http://schemas.microsoft.com/sharepoint/v3/contenttype/forms"/>
  </ds:schemaRefs>
</ds:datastoreItem>
</file>

<file path=customXml/itemProps2.xml><?xml version="1.0" encoding="utf-8"?>
<ds:datastoreItem xmlns:ds="http://schemas.openxmlformats.org/officeDocument/2006/customXml" ds:itemID="{672D751F-C3CD-48FD-A0C5-1B27882884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e49bc2-e275-45b8-b1dd-d32901820c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ECE1D0-6BAB-4E58-8A9D-B6BE29B134C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dfe49bc2-e275-45b8-b1dd-d32901820c2b"/>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1148</Words>
  <Application>Microsoft Office PowerPoint</Application>
  <PresentationFormat>Widescreen</PresentationFormat>
  <Paragraphs>319</Paragraphs>
  <Slides>32</Slides>
  <Notes>1</Notes>
  <HiddenSlides>0</HiddenSlides>
  <MMClips>32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32</vt:i4>
      </vt:variant>
    </vt:vector>
  </HeadingPairs>
  <TitlesOfParts>
    <vt:vector size="46" baseType="lpstr">
      <vt:lpstr>굴림체</vt:lpstr>
      <vt:lpstr>맑은 고딕</vt:lpstr>
      <vt:lpstr>Arial</vt:lpstr>
      <vt:lpstr>Arial,Sans-Serif</vt:lpstr>
      <vt:lpstr>Arvo</vt:lpstr>
      <vt:lpstr>Barlow Condensed Medium</vt:lpstr>
      <vt:lpstr>Barlow Condensed SemiBold</vt:lpstr>
      <vt:lpstr>Calibri</vt:lpstr>
      <vt:lpstr>Calibri Light</vt:lpstr>
      <vt:lpstr>Noto Sans</vt:lpstr>
      <vt:lpstr>Times New Roman</vt:lpstr>
      <vt:lpstr>Office 테마</vt:lpstr>
      <vt:lpstr>My Creative CV by slidesgo</vt:lpstr>
      <vt:lpstr>4_Office Theme</vt:lpstr>
      <vt:lpstr>PetAid Harness</vt:lpstr>
      <vt:lpstr>Project Plan</vt:lpstr>
      <vt:lpstr>Project Description</vt:lpstr>
      <vt:lpstr>Project Motivation</vt:lpstr>
      <vt:lpstr>Dog Harness vs. Collar</vt:lpstr>
      <vt:lpstr>Project Goals &amp; Objectives</vt:lpstr>
      <vt:lpstr>Typical Dog Harness</vt:lpstr>
      <vt:lpstr>Standards</vt:lpstr>
      <vt:lpstr>Standards</vt:lpstr>
      <vt:lpstr>Standards</vt:lpstr>
      <vt:lpstr>PowerPoint Presentation</vt:lpstr>
      <vt:lpstr>PowerPoint Presentation</vt:lpstr>
      <vt:lpstr>Electronic Device Enclosure</vt:lpstr>
      <vt:lpstr>PowerPoint Presentation</vt:lpstr>
      <vt:lpstr>MICROCONTROLLER: ATmega328P-PU</vt:lpstr>
      <vt:lpstr>TEMPERATURE SENSOR: DS18B20</vt:lpstr>
      <vt:lpstr>PULSE SENSOR: SEN-11574</vt:lpstr>
      <vt:lpstr>ACCELEROMETER: MMA8451</vt:lpstr>
      <vt:lpstr>Wifi: ESP8266-01</vt:lpstr>
      <vt:lpstr>POWER SUPPLY: 9-Volt</vt:lpstr>
      <vt:lpstr>PowerPoint Presentation</vt:lpstr>
      <vt:lpstr>PowerPoint Presentation</vt:lpstr>
      <vt:lpstr>PowerPoint Presentation</vt:lpstr>
      <vt:lpstr>PCB Layout</vt:lpstr>
      <vt:lpstr>State Diagram </vt:lpstr>
      <vt:lpstr>INTERNET OF THINGS</vt:lpstr>
      <vt:lpstr>ThingSpeak</vt:lpstr>
      <vt:lpstr>Administrative Tasks</vt:lpstr>
      <vt:lpstr>Budget &amp; Finance Cost</vt:lpstr>
      <vt:lpstr>PowerPoint Presentation</vt:lpstr>
      <vt:lpstr>Project Difficulties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PetAid Harness</dc:title>
  <dc:creator/>
  <cp:lastModifiedBy/>
  <cp:revision>1</cp:revision>
  <dcterms:created xsi:type="dcterms:W3CDTF">2020-05-28T01:34:28Z</dcterms:created>
  <dcterms:modified xsi:type="dcterms:W3CDTF">2020-07-21T21:06:57Z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0x010100DEF4AC995E12C049A50ADA15ED46708B</vt:lpwstr>
  </property>
</Properties>
</file>